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3716000" cy="10287000"/>
  <p:notesSz cx="6735763" cy="9866313"/>
  <p:embeddedFontLst>
    <p:embeddedFont>
      <p:font typeface="筑紫AMゴシック" panose="020B0600070205080204" charset="-128"/>
      <p:regular r:id="rId3"/>
    </p:embeddedFont>
    <p:embeddedFont>
      <p:font typeface="Meiryo UI" panose="020B0604030504040204" pitchFamily="50" charset="-128"/>
      <p:regular r:id="rId4"/>
      <p:bold r:id="rId5"/>
      <p:italic r:id="rId6"/>
      <p:boldItalic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AD9"/>
    <a:srgbClr val="56B48C"/>
    <a:srgbClr val="FFF189"/>
    <a:srgbClr val="FFFF99"/>
    <a:srgbClr val="B8EAE0"/>
    <a:srgbClr val="AFF3D3"/>
    <a:srgbClr val="71D5C2"/>
    <a:srgbClr val="FFEB5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0" autoAdjust="0"/>
    <p:restoredTop sz="94622" autoAdjust="0"/>
  </p:normalViewPr>
  <p:slideViewPr>
    <p:cSldViewPr>
      <p:cViewPr varScale="1">
        <p:scale>
          <a:sx n="55" d="100"/>
          <a:sy n="55" d="100"/>
        </p:scale>
        <p:origin x="1675" y="20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89">
            <a:alpha val="94902"/>
          </a:srgbClr>
        </a:solidFill>
        <a:effectLst/>
      </p:bgPr>
    </p:bg>
    <p:spTree>
      <p:nvGrpSpPr>
        <p:cNvPr id="1" name=""/>
        <p:cNvGrpSpPr/>
        <p:nvPr/>
      </p:nvGrpSpPr>
      <p:grpSpPr>
        <a:xfrm>
          <a:off x="0" y="0"/>
          <a:ext cx="0" cy="0"/>
          <a:chOff x="0" y="0"/>
          <a:chExt cx="0" cy="0"/>
        </a:xfrm>
      </p:grpSpPr>
      <p:sp>
        <p:nvSpPr>
          <p:cNvPr id="2" name="Freeform 2"/>
          <p:cNvSpPr/>
          <p:nvPr/>
        </p:nvSpPr>
        <p:spPr>
          <a:xfrm>
            <a:off x="1625991" y="6333379"/>
            <a:ext cx="1654854" cy="1618999"/>
          </a:xfrm>
          <a:custGeom>
            <a:avLst/>
            <a:gdLst/>
            <a:ahLst/>
            <a:cxnLst/>
            <a:rect l="l" t="t" r="r" b="b"/>
            <a:pathLst>
              <a:path w="1654854" h="1618999">
                <a:moveTo>
                  <a:pt x="0" y="0"/>
                </a:moveTo>
                <a:lnTo>
                  <a:pt x="1654854" y="0"/>
                </a:lnTo>
                <a:lnTo>
                  <a:pt x="1654854" y="1618999"/>
                </a:lnTo>
                <a:lnTo>
                  <a:pt x="0" y="1618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3" name="グループ化 72">
            <a:extLst>
              <a:ext uri="{FF2B5EF4-FFF2-40B4-BE49-F238E27FC236}">
                <a16:creationId xmlns:a16="http://schemas.microsoft.com/office/drawing/2014/main" id="{B2BC6C1E-0547-10D7-3674-51BC8AEE62F5}"/>
              </a:ext>
            </a:extLst>
          </p:cNvPr>
          <p:cNvGrpSpPr/>
          <p:nvPr/>
        </p:nvGrpSpPr>
        <p:grpSpPr>
          <a:xfrm>
            <a:off x="364608" y="110247"/>
            <a:ext cx="12986783" cy="9902961"/>
            <a:chOff x="364608" y="110247"/>
            <a:chExt cx="12986783" cy="9902961"/>
          </a:xfrm>
        </p:grpSpPr>
        <p:sp>
          <p:nvSpPr>
            <p:cNvPr id="4" name="Freeform 4"/>
            <p:cNvSpPr/>
            <p:nvPr/>
          </p:nvSpPr>
          <p:spPr>
            <a:xfrm>
              <a:off x="364608" y="308355"/>
              <a:ext cx="12986783" cy="9704853"/>
            </a:xfrm>
            <a:custGeom>
              <a:avLst/>
              <a:gdLst/>
              <a:ahLst/>
              <a:cxnLst/>
              <a:rect l="l" t="t" r="r" b="b"/>
              <a:pathLst>
                <a:path w="3420387" h="2556011">
                  <a:moveTo>
                    <a:pt x="30403" y="0"/>
                  </a:moveTo>
                  <a:lnTo>
                    <a:pt x="3389984" y="0"/>
                  </a:lnTo>
                  <a:cubicBezTo>
                    <a:pt x="3398048" y="0"/>
                    <a:pt x="3405781" y="3203"/>
                    <a:pt x="3411482" y="8905"/>
                  </a:cubicBezTo>
                  <a:cubicBezTo>
                    <a:pt x="3417184" y="14607"/>
                    <a:pt x="3420387" y="22340"/>
                    <a:pt x="3420387" y="30403"/>
                  </a:cubicBezTo>
                  <a:lnTo>
                    <a:pt x="3420387" y="2525608"/>
                  </a:lnTo>
                  <a:cubicBezTo>
                    <a:pt x="3420387" y="2542399"/>
                    <a:pt x="3406775" y="2556011"/>
                    <a:pt x="3389984" y="2556011"/>
                  </a:cubicBezTo>
                  <a:lnTo>
                    <a:pt x="30403" y="2556011"/>
                  </a:lnTo>
                  <a:cubicBezTo>
                    <a:pt x="22340" y="2556011"/>
                    <a:pt x="14607" y="2552808"/>
                    <a:pt x="8905" y="2547106"/>
                  </a:cubicBezTo>
                  <a:cubicBezTo>
                    <a:pt x="3203" y="2541404"/>
                    <a:pt x="0" y="2533671"/>
                    <a:pt x="0" y="2525608"/>
                  </a:cubicBezTo>
                  <a:lnTo>
                    <a:pt x="0" y="30403"/>
                  </a:lnTo>
                  <a:cubicBezTo>
                    <a:pt x="0" y="13612"/>
                    <a:pt x="13612" y="0"/>
                    <a:pt x="30403" y="0"/>
                  </a:cubicBezTo>
                  <a:close/>
                </a:path>
              </a:pathLst>
            </a:custGeom>
            <a:solidFill>
              <a:srgbClr val="FFFFFF"/>
            </a:solidFill>
          </p:spPr>
          <p:txBody>
            <a:bodyPr/>
            <a:lstStyle/>
            <a:p>
              <a:endParaRPr lang="ja-JP" altLang="en-US" dirty="0"/>
            </a:p>
          </p:txBody>
        </p:sp>
        <p:sp>
          <p:nvSpPr>
            <p:cNvPr id="5" name="TextBox 5"/>
            <p:cNvSpPr txBox="1"/>
            <p:nvPr/>
          </p:nvSpPr>
          <p:spPr>
            <a:xfrm>
              <a:off x="364608" y="110247"/>
              <a:ext cx="12986783" cy="9885679"/>
            </a:xfrm>
            <a:prstGeom prst="rect">
              <a:avLst/>
            </a:prstGeom>
          </p:spPr>
          <p:txBody>
            <a:bodyPr lIns="36124" tIns="36124" rIns="36124" bIns="36124" rtlCol="0" anchor="ctr"/>
            <a:lstStyle/>
            <a:p>
              <a:pPr algn="ctr">
                <a:lnSpc>
                  <a:spcPts val="2659"/>
                </a:lnSpc>
                <a:spcBef>
                  <a:spcPct val="0"/>
                </a:spcBef>
              </a:pPr>
              <a:endParaRPr dirty="0"/>
            </a:p>
          </p:txBody>
        </p:sp>
      </p:grpSp>
      <p:grpSp>
        <p:nvGrpSpPr>
          <p:cNvPr id="6" name="Group 6"/>
          <p:cNvGrpSpPr/>
          <p:nvPr/>
        </p:nvGrpSpPr>
        <p:grpSpPr>
          <a:xfrm>
            <a:off x="1" y="0"/>
            <a:ext cx="1278024" cy="1963946"/>
            <a:chOff x="0" y="0"/>
            <a:chExt cx="1704032" cy="2618595"/>
          </a:xfrm>
        </p:grpSpPr>
        <p:sp>
          <p:nvSpPr>
            <p:cNvPr id="7" name="Freeform 7"/>
            <p:cNvSpPr/>
            <p:nvPr/>
          </p:nvSpPr>
          <p:spPr>
            <a:xfrm>
              <a:off x="0" y="0"/>
              <a:ext cx="1686812" cy="2618595"/>
            </a:xfrm>
            <a:custGeom>
              <a:avLst/>
              <a:gdLst/>
              <a:ahLst/>
              <a:cxnLst/>
              <a:rect l="l" t="t" r="r" b="b"/>
              <a:pathLst>
                <a:path w="1686812" h="2618595">
                  <a:moveTo>
                    <a:pt x="0" y="0"/>
                  </a:moveTo>
                  <a:lnTo>
                    <a:pt x="1686812" y="0"/>
                  </a:lnTo>
                  <a:lnTo>
                    <a:pt x="1686812" y="2618595"/>
                  </a:lnTo>
                  <a:lnTo>
                    <a:pt x="0" y="2618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7220" y="618073"/>
              <a:ext cx="1686812" cy="1100216"/>
            </a:xfrm>
            <a:prstGeom prst="rect">
              <a:avLst/>
            </a:prstGeom>
          </p:spPr>
          <p:txBody>
            <a:bodyPr lIns="0" tIns="0" rIns="0" bIns="0" rtlCol="0" anchor="t">
              <a:spAutoFit/>
            </a:bodyPr>
            <a:lstStyle/>
            <a:p>
              <a:pPr algn="ctr">
                <a:lnSpc>
                  <a:spcPts val="6952"/>
                </a:lnSpc>
                <a:spcBef>
                  <a:spcPct val="0"/>
                </a:spcBef>
              </a:pPr>
              <a:r>
                <a:rPr lang="en-US" sz="4965" dirty="0">
                  <a:solidFill>
                    <a:srgbClr val="FFFFFF"/>
                  </a:solidFill>
                  <a:latin typeface="筑紫AMゴシック"/>
                  <a:ea typeface="筑紫AMゴシック"/>
                  <a:cs typeface="筑紫AMゴシック"/>
                  <a:sym typeface="筑紫AMゴシック"/>
                </a:rPr>
                <a:t>E99</a:t>
              </a:r>
            </a:p>
          </p:txBody>
        </p:sp>
      </p:grpSp>
      <p:grpSp>
        <p:nvGrpSpPr>
          <p:cNvPr id="9" name="Group 9"/>
          <p:cNvGrpSpPr/>
          <p:nvPr/>
        </p:nvGrpSpPr>
        <p:grpSpPr>
          <a:xfrm>
            <a:off x="1405824" y="1176737"/>
            <a:ext cx="1497438" cy="1527881"/>
            <a:chOff x="-2665" y="-129547"/>
            <a:chExt cx="394387" cy="402404"/>
          </a:xfrm>
        </p:grpSpPr>
        <p:sp>
          <p:nvSpPr>
            <p:cNvPr id="10" name="Freeform 10"/>
            <p:cNvSpPr/>
            <p:nvPr/>
          </p:nvSpPr>
          <p:spPr>
            <a:xfrm>
              <a:off x="0" y="0"/>
              <a:ext cx="391722" cy="154754"/>
            </a:xfrm>
            <a:custGeom>
              <a:avLst/>
              <a:gdLst/>
              <a:ahLst/>
              <a:cxnLst/>
              <a:rect l="l" t="t" r="r" b="b"/>
              <a:pathLst>
                <a:path w="391722" h="154754">
                  <a:moveTo>
                    <a:pt x="77377" y="0"/>
                  </a:moveTo>
                  <a:lnTo>
                    <a:pt x="314345" y="0"/>
                  </a:lnTo>
                  <a:cubicBezTo>
                    <a:pt x="357079" y="0"/>
                    <a:pt x="391722" y="34643"/>
                    <a:pt x="391722" y="77377"/>
                  </a:cubicBezTo>
                  <a:lnTo>
                    <a:pt x="391722" y="77377"/>
                  </a:lnTo>
                  <a:cubicBezTo>
                    <a:pt x="391722" y="120111"/>
                    <a:pt x="357079" y="154754"/>
                    <a:pt x="314345" y="154754"/>
                  </a:cubicBezTo>
                  <a:lnTo>
                    <a:pt x="77377" y="154754"/>
                  </a:lnTo>
                  <a:cubicBezTo>
                    <a:pt x="34643" y="154754"/>
                    <a:pt x="0" y="120111"/>
                    <a:pt x="0" y="77377"/>
                  </a:cubicBezTo>
                  <a:lnTo>
                    <a:pt x="0" y="77377"/>
                  </a:lnTo>
                  <a:cubicBezTo>
                    <a:pt x="0" y="34643"/>
                    <a:pt x="34643" y="0"/>
                    <a:pt x="77377" y="0"/>
                  </a:cubicBezTo>
                  <a:close/>
                </a:path>
              </a:pathLst>
            </a:custGeom>
            <a:solidFill>
              <a:schemeClr val="bg2">
                <a:lumMod val="90000"/>
              </a:schemeClr>
            </a:solidFill>
          </p:spPr>
        </p:sp>
        <p:sp>
          <p:nvSpPr>
            <p:cNvPr id="11" name="TextBox 11"/>
            <p:cNvSpPr txBox="1"/>
            <p:nvPr/>
          </p:nvSpPr>
          <p:spPr>
            <a:xfrm>
              <a:off x="-2665" y="-129547"/>
              <a:ext cx="391722" cy="402404"/>
            </a:xfrm>
            <a:prstGeom prst="rect">
              <a:avLst/>
            </a:prstGeom>
          </p:spPr>
          <p:txBody>
            <a:bodyPr lIns="50800" tIns="50800" rIns="50800" bIns="50800" rtlCol="0" anchor="ctr"/>
            <a:lstStyle/>
            <a:p>
              <a:pPr algn="ctr">
                <a:lnSpc>
                  <a:spcPts val="2980"/>
                </a:lnSpc>
              </a:pPr>
              <a:r>
                <a:rPr lang="en-US" sz="2128" dirty="0">
                  <a:solidFill>
                    <a:srgbClr val="000000"/>
                  </a:solidFill>
                  <a:latin typeface="筑紫AMゴシック"/>
                  <a:ea typeface="筑紫AMゴシック"/>
                  <a:cs typeface="筑紫AMゴシック"/>
                  <a:sym typeface="筑紫AMゴシック"/>
                </a:rPr>
                <a:t>園　名</a:t>
              </a:r>
            </a:p>
          </p:txBody>
        </p:sp>
      </p:grpSp>
      <p:grpSp>
        <p:nvGrpSpPr>
          <p:cNvPr id="12" name="Group 12"/>
          <p:cNvGrpSpPr/>
          <p:nvPr/>
        </p:nvGrpSpPr>
        <p:grpSpPr>
          <a:xfrm>
            <a:off x="1425966" y="37084"/>
            <a:ext cx="1487577" cy="1527881"/>
            <a:chOff x="-68" y="-127133"/>
            <a:chExt cx="391790" cy="402404"/>
          </a:xfrm>
        </p:grpSpPr>
        <p:sp>
          <p:nvSpPr>
            <p:cNvPr id="13" name="Freeform 13"/>
            <p:cNvSpPr/>
            <p:nvPr/>
          </p:nvSpPr>
          <p:spPr>
            <a:xfrm>
              <a:off x="0" y="0"/>
              <a:ext cx="391722" cy="154754"/>
            </a:xfrm>
            <a:custGeom>
              <a:avLst/>
              <a:gdLst/>
              <a:ahLst/>
              <a:cxnLst/>
              <a:rect l="l" t="t" r="r" b="b"/>
              <a:pathLst>
                <a:path w="391722" h="154754">
                  <a:moveTo>
                    <a:pt x="77377" y="0"/>
                  </a:moveTo>
                  <a:lnTo>
                    <a:pt x="314345" y="0"/>
                  </a:lnTo>
                  <a:cubicBezTo>
                    <a:pt x="357079" y="0"/>
                    <a:pt x="391722" y="34643"/>
                    <a:pt x="391722" y="77377"/>
                  </a:cubicBezTo>
                  <a:lnTo>
                    <a:pt x="391722" y="77377"/>
                  </a:lnTo>
                  <a:cubicBezTo>
                    <a:pt x="391722" y="120111"/>
                    <a:pt x="357079" y="154754"/>
                    <a:pt x="314345" y="154754"/>
                  </a:cubicBezTo>
                  <a:lnTo>
                    <a:pt x="77377" y="154754"/>
                  </a:lnTo>
                  <a:cubicBezTo>
                    <a:pt x="34643" y="154754"/>
                    <a:pt x="0" y="120111"/>
                    <a:pt x="0" y="77377"/>
                  </a:cubicBezTo>
                  <a:lnTo>
                    <a:pt x="0" y="77377"/>
                  </a:lnTo>
                  <a:cubicBezTo>
                    <a:pt x="0" y="34643"/>
                    <a:pt x="34643" y="0"/>
                    <a:pt x="77377" y="0"/>
                  </a:cubicBezTo>
                  <a:close/>
                </a:path>
              </a:pathLst>
            </a:custGeom>
            <a:solidFill>
              <a:schemeClr val="bg2">
                <a:lumMod val="90000"/>
              </a:schemeClr>
            </a:solidFill>
          </p:spPr>
        </p:sp>
        <p:sp>
          <p:nvSpPr>
            <p:cNvPr id="14" name="TextBox 14"/>
            <p:cNvSpPr txBox="1"/>
            <p:nvPr/>
          </p:nvSpPr>
          <p:spPr>
            <a:xfrm>
              <a:off x="-68" y="-127133"/>
              <a:ext cx="391722" cy="402404"/>
            </a:xfrm>
            <a:prstGeom prst="rect">
              <a:avLst/>
            </a:prstGeom>
          </p:spPr>
          <p:txBody>
            <a:bodyPr lIns="50800" tIns="50800" rIns="50800" bIns="50800" rtlCol="0" anchor="ctr"/>
            <a:lstStyle/>
            <a:p>
              <a:pPr algn="ctr">
                <a:lnSpc>
                  <a:spcPts val="2980"/>
                </a:lnSpc>
              </a:pPr>
              <a:r>
                <a:rPr lang="en-US" sz="2128" dirty="0" err="1">
                  <a:solidFill>
                    <a:srgbClr val="000000"/>
                  </a:solidFill>
                  <a:latin typeface="筑紫AMゴシック"/>
                  <a:ea typeface="筑紫AMゴシック"/>
                  <a:cs typeface="筑紫AMゴシック"/>
                  <a:sym typeface="筑紫AMゴシック"/>
                </a:rPr>
                <a:t>法人名</a:t>
              </a:r>
              <a:endParaRPr lang="en-US" sz="2128" dirty="0">
                <a:solidFill>
                  <a:srgbClr val="000000"/>
                </a:solidFill>
                <a:latin typeface="筑紫AMゴシック"/>
                <a:ea typeface="筑紫AMゴシック"/>
                <a:cs typeface="筑紫AMゴシック"/>
                <a:sym typeface="筑紫AMゴシック"/>
              </a:endParaRPr>
            </a:p>
          </p:txBody>
        </p:sp>
      </p:grpSp>
      <p:grpSp>
        <p:nvGrpSpPr>
          <p:cNvPr id="15" name="Group 15"/>
          <p:cNvGrpSpPr/>
          <p:nvPr/>
        </p:nvGrpSpPr>
        <p:grpSpPr>
          <a:xfrm>
            <a:off x="1446625" y="2422728"/>
            <a:ext cx="1508069" cy="1527881"/>
            <a:chOff x="-5465" y="-124209"/>
            <a:chExt cx="397187" cy="402404"/>
          </a:xfrm>
        </p:grpSpPr>
        <p:sp>
          <p:nvSpPr>
            <p:cNvPr id="16" name="Freeform 16"/>
            <p:cNvSpPr/>
            <p:nvPr/>
          </p:nvSpPr>
          <p:spPr>
            <a:xfrm>
              <a:off x="0" y="0"/>
              <a:ext cx="391722" cy="154754"/>
            </a:xfrm>
            <a:custGeom>
              <a:avLst/>
              <a:gdLst/>
              <a:ahLst/>
              <a:cxnLst/>
              <a:rect l="l" t="t" r="r" b="b"/>
              <a:pathLst>
                <a:path w="391722" h="154754">
                  <a:moveTo>
                    <a:pt x="77377" y="0"/>
                  </a:moveTo>
                  <a:lnTo>
                    <a:pt x="314345" y="0"/>
                  </a:lnTo>
                  <a:cubicBezTo>
                    <a:pt x="357079" y="0"/>
                    <a:pt x="391722" y="34643"/>
                    <a:pt x="391722" y="77377"/>
                  </a:cubicBezTo>
                  <a:lnTo>
                    <a:pt x="391722" y="77377"/>
                  </a:lnTo>
                  <a:cubicBezTo>
                    <a:pt x="391722" y="120111"/>
                    <a:pt x="357079" y="154754"/>
                    <a:pt x="314345" y="154754"/>
                  </a:cubicBezTo>
                  <a:lnTo>
                    <a:pt x="77377" y="154754"/>
                  </a:lnTo>
                  <a:cubicBezTo>
                    <a:pt x="34643" y="154754"/>
                    <a:pt x="0" y="120111"/>
                    <a:pt x="0" y="77377"/>
                  </a:cubicBezTo>
                  <a:lnTo>
                    <a:pt x="0" y="77377"/>
                  </a:lnTo>
                  <a:cubicBezTo>
                    <a:pt x="0" y="34643"/>
                    <a:pt x="34643" y="0"/>
                    <a:pt x="77377" y="0"/>
                  </a:cubicBezTo>
                  <a:close/>
                </a:path>
              </a:pathLst>
            </a:custGeom>
            <a:solidFill>
              <a:schemeClr val="bg2">
                <a:lumMod val="90000"/>
              </a:schemeClr>
            </a:solidFill>
          </p:spPr>
        </p:sp>
        <p:sp>
          <p:nvSpPr>
            <p:cNvPr id="17" name="TextBox 17"/>
            <p:cNvSpPr txBox="1"/>
            <p:nvPr/>
          </p:nvSpPr>
          <p:spPr>
            <a:xfrm>
              <a:off x="-5465" y="-124209"/>
              <a:ext cx="391722" cy="402404"/>
            </a:xfrm>
            <a:prstGeom prst="rect">
              <a:avLst/>
            </a:prstGeom>
          </p:spPr>
          <p:txBody>
            <a:bodyPr lIns="50800" tIns="50800" rIns="50800" bIns="50800" rtlCol="0" anchor="ctr"/>
            <a:lstStyle/>
            <a:p>
              <a:pPr algn="ctr">
                <a:lnSpc>
                  <a:spcPts val="2980"/>
                </a:lnSpc>
              </a:pPr>
              <a:r>
                <a:rPr lang="en-US" sz="2128" dirty="0" err="1">
                  <a:solidFill>
                    <a:srgbClr val="000000"/>
                  </a:solidFill>
                  <a:latin typeface="筑紫AMゴシック"/>
                  <a:ea typeface="筑紫AMゴシック"/>
                  <a:cs typeface="筑紫AMゴシック"/>
                  <a:sym typeface="筑紫AMゴシック"/>
                </a:rPr>
                <a:t>問合先</a:t>
              </a:r>
              <a:endParaRPr lang="en-US" sz="2128" dirty="0">
                <a:solidFill>
                  <a:srgbClr val="000000"/>
                </a:solidFill>
                <a:latin typeface="筑紫AMゴシック"/>
                <a:ea typeface="筑紫AMゴシック"/>
                <a:cs typeface="筑紫AMゴシック"/>
                <a:sym typeface="筑紫AMゴシック"/>
              </a:endParaRPr>
            </a:p>
          </p:txBody>
        </p:sp>
      </p:grpSp>
      <p:grpSp>
        <p:nvGrpSpPr>
          <p:cNvPr id="18" name="Group 18"/>
          <p:cNvGrpSpPr/>
          <p:nvPr/>
        </p:nvGrpSpPr>
        <p:grpSpPr>
          <a:xfrm>
            <a:off x="10349789" y="562454"/>
            <a:ext cx="896070" cy="932492"/>
            <a:chOff x="0" y="0"/>
            <a:chExt cx="236002" cy="245595"/>
          </a:xfrm>
        </p:grpSpPr>
        <p:sp>
          <p:nvSpPr>
            <p:cNvPr id="19" name="Freeform 19"/>
            <p:cNvSpPr/>
            <p:nvPr/>
          </p:nvSpPr>
          <p:spPr>
            <a:xfrm>
              <a:off x="0" y="0"/>
              <a:ext cx="236002" cy="245595"/>
            </a:xfrm>
            <a:custGeom>
              <a:avLst/>
              <a:gdLst/>
              <a:ahLst/>
              <a:cxnLst/>
              <a:rect l="l" t="t" r="r" b="b"/>
              <a:pathLst>
                <a:path w="236002" h="245595">
                  <a:moveTo>
                    <a:pt x="0" y="0"/>
                  </a:moveTo>
                  <a:lnTo>
                    <a:pt x="236002" y="0"/>
                  </a:lnTo>
                  <a:lnTo>
                    <a:pt x="236002" y="245595"/>
                  </a:lnTo>
                  <a:lnTo>
                    <a:pt x="0" y="245595"/>
                  </a:lnTo>
                  <a:close/>
                </a:path>
              </a:pathLst>
            </a:custGeom>
            <a:solidFill>
              <a:srgbClr val="DCD6D1"/>
            </a:solidFill>
          </p:spPr>
          <p:txBody>
            <a:bodyPr/>
            <a:lstStyle/>
            <a:p>
              <a:r>
                <a:rPr lang="en-US" altLang="ja-JP" dirty="0"/>
                <a:t>QR</a:t>
              </a:r>
            </a:p>
            <a:p>
              <a:r>
                <a:rPr lang="ja-JP" altLang="en-US" dirty="0"/>
                <a:t>コード</a:t>
              </a:r>
            </a:p>
          </p:txBody>
        </p:sp>
        <p:sp>
          <p:nvSpPr>
            <p:cNvPr id="20" name="TextBox 20"/>
            <p:cNvSpPr txBox="1"/>
            <p:nvPr/>
          </p:nvSpPr>
          <p:spPr>
            <a:xfrm>
              <a:off x="0" y="-276225"/>
              <a:ext cx="236002" cy="521820"/>
            </a:xfrm>
            <a:prstGeom prst="rect">
              <a:avLst/>
            </a:prstGeom>
          </p:spPr>
          <p:txBody>
            <a:bodyPr lIns="50800" tIns="50800" rIns="50800" bIns="50800" rtlCol="0" anchor="ctr"/>
            <a:lstStyle/>
            <a:p>
              <a:pPr algn="ctr">
                <a:lnSpc>
                  <a:spcPts val="3374"/>
                </a:lnSpc>
              </a:pPr>
              <a:endParaRPr/>
            </a:p>
          </p:txBody>
        </p:sp>
      </p:grpSp>
      <p:sp>
        <p:nvSpPr>
          <p:cNvPr id="21" name="AutoShape 21"/>
          <p:cNvSpPr/>
          <p:nvPr/>
        </p:nvSpPr>
        <p:spPr>
          <a:xfrm>
            <a:off x="1467117" y="1288717"/>
            <a:ext cx="8197794" cy="0"/>
          </a:xfrm>
          <a:prstGeom prst="line">
            <a:avLst/>
          </a:prstGeom>
          <a:ln w="28575" cap="flat">
            <a:solidFill>
              <a:srgbClr val="CCC6C1"/>
            </a:solidFill>
            <a:prstDash val="sysDot"/>
            <a:headEnd type="none" w="sm" len="sm"/>
            <a:tailEnd type="none" w="sm" len="sm"/>
          </a:ln>
        </p:spPr>
      </p:sp>
      <p:sp>
        <p:nvSpPr>
          <p:cNvPr id="22" name="AutoShape 22"/>
          <p:cNvSpPr/>
          <p:nvPr/>
        </p:nvSpPr>
        <p:spPr>
          <a:xfrm>
            <a:off x="1467117" y="2736293"/>
            <a:ext cx="8197794" cy="0"/>
          </a:xfrm>
          <a:prstGeom prst="line">
            <a:avLst/>
          </a:prstGeom>
          <a:ln w="28575" cap="flat">
            <a:solidFill>
              <a:srgbClr val="CCC6C1"/>
            </a:solidFill>
            <a:prstDash val="sysDot"/>
            <a:headEnd type="none" w="sm" len="sm"/>
            <a:tailEnd type="none" w="sm" len="sm"/>
          </a:ln>
        </p:spPr>
      </p:sp>
      <p:sp>
        <p:nvSpPr>
          <p:cNvPr id="23" name="AutoShape 23"/>
          <p:cNvSpPr/>
          <p:nvPr/>
        </p:nvSpPr>
        <p:spPr>
          <a:xfrm>
            <a:off x="1467117" y="3656046"/>
            <a:ext cx="8197794" cy="0"/>
          </a:xfrm>
          <a:prstGeom prst="line">
            <a:avLst/>
          </a:prstGeom>
          <a:ln w="28575" cap="flat">
            <a:solidFill>
              <a:srgbClr val="CCC6C1"/>
            </a:solidFill>
            <a:prstDash val="sysDot"/>
            <a:headEnd type="none" w="sm" len="sm"/>
            <a:tailEnd type="none" w="sm" len="sm"/>
          </a:ln>
        </p:spPr>
      </p:sp>
      <p:sp>
        <p:nvSpPr>
          <p:cNvPr id="26" name="TextBox 26"/>
          <p:cNvSpPr txBox="1"/>
          <p:nvPr/>
        </p:nvSpPr>
        <p:spPr>
          <a:xfrm>
            <a:off x="-671363" y="2943113"/>
            <a:ext cx="8601446" cy="2281890"/>
          </a:xfrm>
          <a:prstGeom prst="rect">
            <a:avLst/>
          </a:prstGeom>
        </p:spPr>
        <p:txBody>
          <a:bodyPr lIns="50800" tIns="50800" rIns="50800" bIns="50800" rtlCol="0" anchor="ctr"/>
          <a:lstStyle/>
          <a:p>
            <a:pPr algn="ctr">
              <a:lnSpc>
                <a:spcPts val="2583"/>
              </a:lnSpc>
            </a:pPr>
            <a:endParaRPr/>
          </a:p>
        </p:txBody>
      </p:sp>
      <p:grpSp>
        <p:nvGrpSpPr>
          <p:cNvPr id="71" name="グループ化 70">
            <a:extLst>
              <a:ext uri="{FF2B5EF4-FFF2-40B4-BE49-F238E27FC236}">
                <a16:creationId xmlns:a16="http://schemas.microsoft.com/office/drawing/2014/main" id="{1E024A2F-1846-19FB-17AD-ACF5EFDE915F}"/>
              </a:ext>
            </a:extLst>
          </p:cNvPr>
          <p:cNvGrpSpPr/>
          <p:nvPr/>
        </p:nvGrpSpPr>
        <p:grpSpPr>
          <a:xfrm>
            <a:off x="751289" y="3779841"/>
            <a:ext cx="9308568" cy="1905640"/>
            <a:chOff x="751289" y="3779841"/>
            <a:chExt cx="9308568" cy="1905640"/>
          </a:xfrm>
        </p:grpSpPr>
        <p:sp>
          <p:nvSpPr>
            <p:cNvPr id="25" name="Freeform 25"/>
            <p:cNvSpPr/>
            <p:nvPr/>
          </p:nvSpPr>
          <p:spPr>
            <a:xfrm>
              <a:off x="1458411" y="4066260"/>
              <a:ext cx="8601446" cy="1522419"/>
            </a:xfrm>
            <a:custGeom>
              <a:avLst/>
              <a:gdLst/>
              <a:ahLst/>
              <a:cxnLst/>
              <a:rect l="l" t="t" r="r" b="b"/>
              <a:pathLst>
                <a:path w="2265401" h="400966">
                  <a:moveTo>
                    <a:pt x="45566" y="0"/>
                  </a:moveTo>
                  <a:lnTo>
                    <a:pt x="2219835" y="0"/>
                  </a:lnTo>
                  <a:cubicBezTo>
                    <a:pt x="2245001" y="0"/>
                    <a:pt x="2265401" y="20401"/>
                    <a:pt x="2265401" y="45566"/>
                  </a:cubicBezTo>
                  <a:lnTo>
                    <a:pt x="2265401" y="355400"/>
                  </a:lnTo>
                  <a:cubicBezTo>
                    <a:pt x="2265401" y="380566"/>
                    <a:pt x="2245001" y="400966"/>
                    <a:pt x="2219835" y="400966"/>
                  </a:cubicBezTo>
                  <a:lnTo>
                    <a:pt x="45566" y="400966"/>
                  </a:lnTo>
                  <a:cubicBezTo>
                    <a:pt x="20401" y="400966"/>
                    <a:pt x="0" y="380566"/>
                    <a:pt x="0" y="355400"/>
                  </a:cubicBezTo>
                  <a:lnTo>
                    <a:pt x="0" y="45566"/>
                  </a:lnTo>
                  <a:cubicBezTo>
                    <a:pt x="0" y="20401"/>
                    <a:pt x="20401" y="0"/>
                    <a:pt x="45566" y="0"/>
                  </a:cubicBezTo>
                  <a:close/>
                </a:path>
              </a:pathLst>
            </a:custGeom>
            <a:solidFill>
              <a:schemeClr val="bg2">
                <a:lumMod val="50000"/>
                <a:alpha val="0"/>
              </a:schemeClr>
            </a:solidFill>
            <a:ln w="53578" cap="rnd">
              <a:solidFill>
                <a:srgbClr val="CCC6C1"/>
              </a:solidFill>
              <a:prstDash val="solid"/>
              <a:round/>
            </a:ln>
          </p:spPr>
          <p:txBody>
            <a:bodyPr/>
            <a:lstStyle/>
            <a:p>
              <a:endParaRPr lang="ja-JP" altLang="en-US" dirty="0"/>
            </a:p>
          </p:txBody>
        </p:sp>
        <p:sp>
          <p:nvSpPr>
            <p:cNvPr id="27" name="Freeform 27"/>
            <p:cNvSpPr/>
            <p:nvPr/>
          </p:nvSpPr>
          <p:spPr>
            <a:xfrm flipH="1">
              <a:off x="751289" y="4663542"/>
              <a:ext cx="1001501" cy="1021939"/>
            </a:xfrm>
            <a:custGeom>
              <a:avLst/>
              <a:gdLst/>
              <a:ahLst/>
              <a:cxnLst/>
              <a:rect l="l" t="t" r="r" b="b"/>
              <a:pathLst>
                <a:path w="1001501" h="1021939">
                  <a:moveTo>
                    <a:pt x="1001500" y="0"/>
                  </a:moveTo>
                  <a:lnTo>
                    <a:pt x="0" y="0"/>
                  </a:lnTo>
                  <a:lnTo>
                    <a:pt x="0" y="1021939"/>
                  </a:lnTo>
                  <a:lnTo>
                    <a:pt x="1001500" y="1021939"/>
                  </a:lnTo>
                  <a:lnTo>
                    <a:pt x="10015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dirty="0"/>
            </a:p>
          </p:txBody>
        </p:sp>
        <p:grpSp>
          <p:nvGrpSpPr>
            <p:cNvPr id="70" name="グループ化 69">
              <a:extLst>
                <a:ext uri="{FF2B5EF4-FFF2-40B4-BE49-F238E27FC236}">
                  <a16:creationId xmlns:a16="http://schemas.microsoft.com/office/drawing/2014/main" id="{B90811F6-712F-C7C6-3DF8-F3E4036BFF66}"/>
                </a:ext>
              </a:extLst>
            </p:cNvPr>
            <p:cNvGrpSpPr/>
            <p:nvPr/>
          </p:nvGrpSpPr>
          <p:grpSpPr>
            <a:xfrm>
              <a:off x="1304547" y="3779841"/>
              <a:ext cx="4971477" cy="587583"/>
              <a:chOff x="-2822035" y="6766674"/>
              <a:chExt cx="4971477" cy="587583"/>
            </a:xfrm>
          </p:grpSpPr>
          <p:sp>
            <p:nvSpPr>
              <p:cNvPr id="29" name="Freeform 29"/>
              <p:cNvSpPr/>
              <p:nvPr/>
            </p:nvSpPr>
            <p:spPr>
              <a:xfrm>
                <a:off x="-2679957" y="6766674"/>
                <a:ext cx="4829399" cy="587583"/>
              </a:xfrm>
              <a:custGeom>
                <a:avLst/>
                <a:gdLst/>
                <a:ahLst/>
                <a:cxnLst/>
                <a:rect l="l" t="t" r="r" b="b"/>
                <a:pathLst>
                  <a:path w="1271941" h="154754">
                    <a:moveTo>
                      <a:pt x="77377" y="0"/>
                    </a:moveTo>
                    <a:lnTo>
                      <a:pt x="1194563" y="0"/>
                    </a:lnTo>
                    <a:cubicBezTo>
                      <a:pt x="1237298" y="0"/>
                      <a:pt x="1271941" y="34643"/>
                      <a:pt x="1271941" y="77377"/>
                    </a:cubicBezTo>
                    <a:lnTo>
                      <a:pt x="1271941" y="77377"/>
                    </a:lnTo>
                    <a:cubicBezTo>
                      <a:pt x="1271941" y="97899"/>
                      <a:pt x="1263788" y="117580"/>
                      <a:pt x="1249277" y="132091"/>
                    </a:cubicBezTo>
                    <a:cubicBezTo>
                      <a:pt x="1234766" y="146602"/>
                      <a:pt x="1215085" y="154754"/>
                      <a:pt x="1194563" y="154754"/>
                    </a:cubicBezTo>
                    <a:lnTo>
                      <a:pt x="77377" y="154754"/>
                    </a:lnTo>
                    <a:cubicBezTo>
                      <a:pt x="34643" y="154754"/>
                      <a:pt x="0" y="120111"/>
                      <a:pt x="0" y="77377"/>
                    </a:cubicBezTo>
                    <a:lnTo>
                      <a:pt x="0" y="77377"/>
                    </a:lnTo>
                    <a:cubicBezTo>
                      <a:pt x="0" y="34643"/>
                      <a:pt x="34643" y="0"/>
                      <a:pt x="77377" y="0"/>
                    </a:cubicBezTo>
                    <a:close/>
                  </a:path>
                </a:pathLst>
              </a:custGeom>
              <a:solidFill>
                <a:schemeClr val="bg2">
                  <a:lumMod val="90000"/>
                </a:schemeClr>
              </a:solidFill>
            </p:spPr>
            <p:txBody>
              <a:bodyPr/>
              <a:lstStyle/>
              <a:p>
                <a:endParaRPr lang="ja-JP" altLang="en-US" dirty="0"/>
              </a:p>
            </p:txBody>
          </p:sp>
          <p:sp>
            <p:nvSpPr>
              <p:cNvPr id="30" name="TextBox 30"/>
              <p:cNvSpPr txBox="1"/>
              <p:nvPr/>
            </p:nvSpPr>
            <p:spPr>
              <a:xfrm>
                <a:off x="-2822035" y="6847832"/>
                <a:ext cx="4829399" cy="406147"/>
              </a:xfrm>
              <a:prstGeom prst="rect">
                <a:avLst/>
              </a:prstGeom>
            </p:spPr>
            <p:txBody>
              <a:bodyPr lIns="50800" tIns="50800" rIns="50800" bIns="50800" rtlCol="0" anchor="ctr"/>
              <a:lstStyle/>
              <a:p>
                <a:pPr algn="ctr">
                  <a:lnSpc>
                    <a:spcPts val="2980"/>
                  </a:lnSpc>
                </a:pPr>
                <a:r>
                  <a:rPr lang="en-US" sz="2128" dirty="0" err="1">
                    <a:solidFill>
                      <a:srgbClr val="000000"/>
                    </a:solidFill>
                    <a:latin typeface="筑紫AMゴシック"/>
                    <a:ea typeface="筑紫AMゴシック"/>
                    <a:cs typeface="筑紫AMゴシック"/>
                    <a:sym typeface="筑紫AMゴシック"/>
                  </a:rPr>
                  <a:t>わたしたちが大切にしている保育</a:t>
                </a:r>
                <a:endParaRPr lang="en-US" sz="2128" dirty="0">
                  <a:solidFill>
                    <a:srgbClr val="000000"/>
                  </a:solidFill>
                  <a:latin typeface="筑紫AMゴシック"/>
                  <a:ea typeface="筑紫AMゴシック"/>
                  <a:cs typeface="筑紫AMゴシック"/>
                  <a:sym typeface="筑紫AMゴシック"/>
                </a:endParaRPr>
              </a:p>
            </p:txBody>
          </p:sp>
        </p:grpSp>
      </p:grpSp>
      <p:grpSp>
        <p:nvGrpSpPr>
          <p:cNvPr id="32" name="Group 32"/>
          <p:cNvGrpSpPr/>
          <p:nvPr/>
        </p:nvGrpSpPr>
        <p:grpSpPr>
          <a:xfrm>
            <a:off x="10349789" y="1674449"/>
            <a:ext cx="2847738" cy="1855796"/>
            <a:chOff x="0" y="0"/>
            <a:chExt cx="750021" cy="488769"/>
          </a:xfrm>
        </p:grpSpPr>
        <p:sp>
          <p:nvSpPr>
            <p:cNvPr id="33" name="Freeform 33"/>
            <p:cNvSpPr/>
            <p:nvPr/>
          </p:nvSpPr>
          <p:spPr>
            <a:xfrm>
              <a:off x="0" y="0"/>
              <a:ext cx="750021" cy="488769"/>
            </a:xfrm>
            <a:custGeom>
              <a:avLst/>
              <a:gdLst/>
              <a:ahLst/>
              <a:cxnLst/>
              <a:rect l="l" t="t" r="r" b="b"/>
              <a:pathLst>
                <a:path w="750021" h="488769">
                  <a:moveTo>
                    <a:pt x="0" y="0"/>
                  </a:moveTo>
                  <a:lnTo>
                    <a:pt x="750021" y="0"/>
                  </a:lnTo>
                  <a:lnTo>
                    <a:pt x="750021" y="488769"/>
                  </a:lnTo>
                  <a:lnTo>
                    <a:pt x="0" y="488769"/>
                  </a:lnTo>
                  <a:close/>
                </a:path>
              </a:pathLst>
            </a:custGeom>
            <a:solidFill>
              <a:srgbClr val="DCD6D1"/>
            </a:solidFill>
          </p:spPr>
        </p:sp>
        <p:sp>
          <p:nvSpPr>
            <p:cNvPr id="34" name="TextBox 34"/>
            <p:cNvSpPr txBox="1"/>
            <p:nvPr/>
          </p:nvSpPr>
          <p:spPr>
            <a:xfrm>
              <a:off x="0" y="-276225"/>
              <a:ext cx="750021" cy="764994"/>
            </a:xfrm>
            <a:prstGeom prst="rect">
              <a:avLst/>
            </a:prstGeom>
          </p:spPr>
          <p:txBody>
            <a:bodyPr lIns="50800" tIns="50800" rIns="50800" bIns="50800" rtlCol="0" anchor="ctr"/>
            <a:lstStyle/>
            <a:p>
              <a:pPr algn="ctr">
                <a:lnSpc>
                  <a:spcPts val="3374"/>
                </a:lnSpc>
              </a:pPr>
              <a:r>
                <a:rPr lang="en-US" sz="2410" dirty="0" err="1">
                  <a:solidFill>
                    <a:srgbClr val="000000"/>
                  </a:solidFill>
                  <a:latin typeface="筑紫AMゴシック"/>
                  <a:ea typeface="筑紫AMゴシック"/>
                  <a:cs typeface="筑紫AMゴシック"/>
                  <a:sym typeface="筑紫AMゴシック"/>
                </a:rPr>
                <a:t>写真</a:t>
              </a:r>
              <a:endParaRPr lang="en-US" sz="2410" dirty="0">
                <a:solidFill>
                  <a:srgbClr val="000000"/>
                </a:solidFill>
                <a:latin typeface="筑紫AMゴシック"/>
                <a:ea typeface="筑紫AMゴシック"/>
                <a:cs typeface="筑紫AMゴシック"/>
                <a:sym typeface="筑紫AMゴシック"/>
              </a:endParaRPr>
            </a:p>
          </p:txBody>
        </p:sp>
      </p:grpSp>
      <p:grpSp>
        <p:nvGrpSpPr>
          <p:cNvPr id="35" name="Group 35"/>
          <p:cNvGrpSpPr/>
          <p:nvPr/>
        </p:nvGrpSpPr>
        <p:grpSpPr>
          <a:xfrm>
            <a:off x="10349789" y="3650796"/>
            <a:ext cx="2847738" cy="1892408"/>
            <a:chOff x="0" y="0"/>
            <a:chExt cx="750021" cy="498412"/>
          </a:xfrm>
        </p:grpSpPr>
        <p:sp>
          <p:nvSpPr>
            <p:cNvPr id="36" name="Freeform 36"/>
            <p:cNvSpPr/>
            <p:nvPr/>
          </p:nvSpPr>
          <p:spPr>
            <a:xfrm>
              <a:off x="0" y="0"/>
              <a:ext cx="750021" cy="498412"/>
            </a:xfrm>
            <a:custGeom>
              <a:avLst/>
              <a:gdLst/>
              <a:ahLst/>
              <a:cxnLst/>
              <a:rect l="l" t="t" r="r" b="b"/>
              <a:pathLst>
                <a:path w="750021" h="498412">
                  <a:moveTo>
                    <a:pt x="0" y="0"/>
                  </a:moveTo>
                  <a:lnTo>
                    <a:pt x="750021" y="0"/>
                  </a:lnTo>
                  <a:lnTo>
                    <a:pt x="750021" y="498412"/>
                  </a:lnTo>
                  <a:lnTo>
                    <a:pt x="0" y="498412"/>
                  </a:lnTo>
                  <a:close/>
                </a:path>
              </a:pathLst>
            </a:custGeom>
            <a:solidFill>
              <a:srgbClr val="DCD6D1"/>
            </a:solidFill>
          </p:spPr>
        </p:sp>
        <p:sp>
          <p:nvSpPr>
            <p:cNvPr id="37" name="TextBox 37"/>
            <p:cNvSpPr txBox="1"/>
            <p:nvPr/>
          </p:nvSpPr>
          <p:spPr>
            <a:xfrm>
              <a:off x="0" y="-276225"/>
              <a:ext cx="750021" cy="774637"/>
            </a:xfrm>
            <a:prstGeom prst="rect">
              <a:avLst/>
            </a:prstGeom>
          </p:spPr>
          <p:txBody>
            <a:bodyPr lIns="50800" tIns="50800" rIns="50800" bIns="50800" rtlCol="0" anchor="ctr"/>
            <a:lstStyle/>
            <a:p>
              <a:pPr algn="ctr">
                <a:lnSpc>
                  <a:spcPts val="3374"/>
                </a:lnSpc>
              </a:pPr>
              <a:r>
                <a:rPr lang="en-US" sz="2410" dirty="0" err="1">
                  <a:solidFill>
                    <a:srgbClr val="000000"/>
                  </a:solidFill>
                  <a:latin typeface="筑紫AMゴシック"/>
                  <a:ea typeface="筑紫AMゴシック"/>
                  <a:cs typeface="筑紫AMゴシック"/>
                  <a:sym typeface="筑紫AMゴシック"/>
                </a:rPr>
                <a:t>写真</a:t>
              </a:r>
              <a:endParaRPr lang="en-US" sz="2410" dirty="0">
                <a:solidFill>
                  <a:srgbClr val="000000"/>
                </a:solidFill>
                <a:latin typeface="筑紫AMゴシック"/>
                <a:ea typeface="筑紫AMゴシック"/>
                <a:cs typeface="筑紫AMゴシック"/>
                <a:sym typeface="筑紫AMゴシック"/>
              </a:endParaRPr>
            </a:p>
          </p:txBody>
        </p:sp>
      </p:grpSp>
      <p:grpSp>
        <p:nvGrpSpPr>
          <p:cNvPr id="74" name="グループ化 73">
            <a:extLst>
              <a:ext uri="{FF2B5EF4-FFF2-40B4-BE49-F238E27FC236}">
                <a16:creationId xmlns:a16="http://schemas.microsoft.com/office/drawing/2014/main" id="{02325CDD-115F-EDD1-4BBE-100F1872FB3A}"/>
              </a:ext>
            </a:extLst>
          </p:cNvPr>
          <p:cNvGrpSpPr/>
          <p:nvPr/>
        </p:nvGrpSpPr>
        <p:grpSpPr>
          <a:xfrm>
            <a:off x="3736905" y="1422942"/>
            <a:ext cx="8567507" cy="1167333"/>
            <a:chOff x="3736905" y="1422942"/>
            <a:chExt cx="8567507" cy="1167333"/>
          </a:xfrm>
        </p:grpSpPr>
        <p:sp>
          <p:nvSpPr>
            <p:cNvPr id="31" name="TextBox 31"/>
            <p:cNvSpPr txBox="1"/>
            <p:nvPr/>
          </p:nvSpPr>
          <p:spPr>
            <a:xfrm>
              <a:off x="3736905" y="2260248"/>
              <a:ext cx="8560483" cy="330027"/>
            </a:xfrm>
            <a:prstGeom prst="rect">
              <a:avLst/>
            </a:prstGeom>
          </p:spPr>
          <p:txBody>
            <a:bodyPr lIns="0" tIns="0" rIns="0" bIns="0" rtlCol="0" anchor="t">
              <a:spAutoFit/>
            </a:bodyPr>
            <a:lstStyle/>
            <a:p>
              <a:pPr>
                <a:lnSpc>
                  <a:spcPts val="2778"/>
                </a:lnSpc>
                <a:spcBef>
                  <a:spcPct val="0"/>
                </a:spcBef>
              </a:pPr>
              <a:r>
                <a:rPr lang="en-US" sz="1984" dirty="0" err="1">
                  <a:solidFill>
                    <a:srgbClr val="000000"/>
                  </a:solidFill>
                  <a:latin typeface="筑紫AMゴシック"/>
                  <a:ea typeface="筑紫AMゴシック"/>
                  <a:cs typeface="筑紫AMゴシック"/>
                  <a:sym typeface="筑紫AMゴシック"/>
                </a:rPr>
                <a:t>〇〇</a:t>
              </a:r>
              <a:r>
                <a:rPr lang="ja-JP" altLang="en-US" sz="1984" dirty="0">
                  <a:solidFill>
                    <a:srgbClr val="000000"/>
                  </a:solidFill>
                  <a:latin typeface="筑紫AMゴシック"/>
                  <a:ea typeface="筑紫AMゴシック"/>
                  <a:cs typeface="筑紫AMゴシック"/>
                  <a:sym typeface="筑紫AMゴシック"/>
                </a:rPr>
                <a:t>〇</a:t>
              </a:r>
              <a:r>
                <a:rPr lang="en-US" sz="1984" dirty="0">
                  <a:solidFill>
                    <a:srgbClr val="000000"/>
                  </a:solidFill>
                  <a:latin typeface="筑紫AMゴシック"/>
                  <a:ea typeface="筑紫AMゴシック"/>
                  <a:cs typeface="筑紫AMゴシック"/>
                  <a:sym typeface="筑紫AMゴシック"/>
                </a:rPr>
                <a:t>保育園</a:t>
              </a:r>
              <a:r>
                <a:rPr lang="en-US" sz="1600" dirty="0">
                  <a:solidFill>
                    <a:srgbClr val="000000"/>
                  </a:solidFill>
                  <a:latin typeface="筑紫AMゴシック"/>
                  <a:ea typeface="筑紫AMゴシック"/>
                  <a:cs typeface="筑紫AMゴシック"/>
                  <a:sym typeface="筑紫AMゴシック"/>
                </a:rPr>
                <a:t>（静岡市駿河区駿府町1－70）</a:t>
              </a:r>
              <a:endParaRPr lang="en-US" sz="1984" dirty="0">
                <a:solidFill>
                  <a:srgbClr val="000000"/>
                </a:solidFill>
                <a:latin typeface="筑紫AMゴシック"/>
                <a:ea typeface="筑紫AMゴシック"/>
                <a:cs typeface="筑紫AMゴシック"/>
                <a:sym typeface="筑紫AMゴシック"/>
              </a:endParaRPr>
            </a:p>
          </p:txBody>
        </p:sp>
        <p:sp>
          <p:nvSpPr>
            <p:cNvPr id="41" name="TextBox 41"/>
            <p:cNvSpPr txBox="1"/>
            <p:nvPr/>
          </p:nvSpPr>
          <p:spPr>
            <a:xfrm>
              <a:off x="3743929" y="1422942"/>
              <a:ext cx="8560483" cy="330027"/>
            </a:xfrm>
            <a:prstGeom prst="rect">
              <a:avLst/>
            </a:prstGeom>
          </p:spPr>
          <p:txBody>
            <a:bodyPr lIns="0" tIns="0" rIns="0" bIns="0" rtlCol="0" anchor="t">
              <a:spAutoFit/>
            </a:bodyPr>
            <a:lstStyle/>
            <a:p>
              <a:pPr>
                <a:lnSpc>
                  <a:spcPts val="2778"/>
                </a:lnSpc>
                <a:spcBef>
                  <a:spcPct val="0"/>
                </a:spcBef>
              </a:pPr>
              <a:r>
                <a:rPr lang="en-US" sz="1984" dirty="0" err="1">
                  <a:solidFill>
                    <a:srgbClr val="000000"/>
                  </a:solidFill>
                  <a:latin typeface="筑紫AMゴシック"/>
                  <a:ea typeface="筑紫AMゴシック"/>
                  <a:cs typeface="筑紫AMゴシック"/>
                  <a:sym typeface="筑紫AMゴシック"/>
                </a:rPr>
                <a:t>〇〇</a:t>
              </a:r>
              <a:r>
                <a:rPr lang="ja-JP" altLang="en-US" sz="1984" dirty="0">
                  <a:solidFill>
                    <a:srgbClr val="000000"/>
                  </a:solidFill>
                  <a:latin typeface="筑紫AMゴシック"/>
                  <a:ea typeface="筑紫AMゴシック"/>
                  <a:cs typeface="筑紫AMゴシック"/>
                  <a:sym typeface="筑紫AMゴシック"/>
                </a:rPr>
                <a:t>〇</a:t>
              </a:r>
              <a:r>
                <a:rPr lang="en-US" sz="1984" dirty="0">
                  <a:solidFill>
                    <a:srgbClr val="000000"/>
                  </a:solidFill>
                  <a:latin typeface="筑紫AMゴシック"/>
                  <a:ea typeface="筑紫AMゴシック"/>
                  <a:cs typeface="筑紫AMゴシック"/>
                  <a:sym typeface="筑紫AMゴシック"/>
                </a:rPr>
                <a:t>保育園</a:t>
              </a:r>
              <a:r>
                <a:rPr lang="en-US" sz="1600" dirty="0">
                  <a:solidFill>
                    <a:srgbClr val="000000"/>
                  </a:solidFill>
                  <a:latin typeface="筑紫AMゴシック"/>
                  <a:ea typeface="筑紫AMゴシック"/>
                  <a:cs typeface="筑紫AMゴシック"/>
                  <a:sym typeface="筑紫AMゴシック"/>
                </a:rPr>
                <a:t>（静岡市駿河区駿府町1－70）</a:t>
              </a:r>
              <a:endParaRPr lang="en-US" sz="1984" dirty="0">
                <a:solidFill>
                  <a:srgbClr val="000000"/>
                </a:solidFill>
                <a:latin typeface="筑紫AMゴシック"/>
                <a:ea typeface="筑紫AMゴシック"/>
                <a:cs typeface="筑紫AMゴシック"/>
                <a:sym typeface="筑紫AMゴシック"/>
              </a:endParaRPr>
            </a:p>
          </p:txBody>
        </p:sp>
        <p:sp>
          <p:nvSpPr>
            <p:cNvPr id="42" name="TextBox 42"/>
            <p:cNvSpPr txBox="1"/>
            <p:nvPr/>
          </p:nvSpPr>
          <p:spPr>
            <a:xfrm>
              <a:off x="3743929" y="1841595"/>
              <a:ext cx="8560483" cy="330027"/>
            </a:xfrm>
            <a:prstGeom prst="rect">
              <a:avLst/>
            </a:prstGeom>
          </p:spPr>
          <p:txBody>
            <a:bodyPr lIns="0" tIns="0" rIns="0" bIns="0" rtlCol="0" anchor="t">
              <a:spAutoFit/>
            </a:bodyPr>
            <a:lstStyle/>
            <a:p>
              <a:pPr>
                <a:lnSpc>
                  <a:spcPts val="2778"/>
                </a:lnSpc>
                <a:spcBef>
                  <a:spcPct val="0"/>
                </a:spcBef>
              </a:pPr>
              <a:r>
                <a:rPr lang="en-US" sz="1984" dirty="0" err="1">
                  <a:solidFill>
                    <a:srgbClr val="000000"/>
                  </a:solidFill>
                  <a:latin typeface="筑紫AMゴシック"/>
                  <a:ea typeface="筑紫AMゴシック"/>
                  <a:cs typeface="筑紫AMゴシック"/>
                  <a:sym typeface="筑紫AMゴシック"/>
                </a:rPr>
                <a:t>〇〇</a:t>
              </a:r>
              <a:r>
                <a:rPr lang="ja-JP" altLang="en-US" sz="1984" dirty="0">
                  <a:solidFill>
                    <a:srgbClr val="000000"/>
                  </a:solidFill>
                  <a:latin typeface="筑紫AMゴシック"/>
                  <a:ea typeface="筑紫AMゴシック"/>
                  <a:cs typeface="筑紫AMゴシック"/>
                  <a:sym typeface="筑紫AMゴシック"/>
                </a:rPr>
                <a:t>〇</a:t>
              </a:r>
              <a:r>
                <a:rPr lang="en-US" sz="1984" dirty="0">
                  <a:solidFill>
                    <a:srgbClr val="000000"/>
                  </a:solidFill>
                  <a:latin typeface="筑紫AMゴシック"/>
                  <a:ea typeface="筑紫AMゴシック"/>
                  <a:cs typeface="筑紫AMゴシック"/>
                  <a:sym typeface="筑紫AMゴシック"/>
                </a:rPr>
                <a:t>保育園</a:t>
              </a:r>
              <a:r>
                <a:rPr lang="en-US" sz="1600" dirty="0">
                  <a:solidFill>
                    <a:srgbClr val="000000"/>
                  </a:solidFill>
                  <a:latin typeface="筑紫AMゴシック"/>
                  <a:ea typeface="筑紫AMゴシック"/>
                  <a:cs typeface="筑紫AMゴシック"/>
                  <a:sym typeface="筑紫AMゴシック"/>
                </a:rPr>
                <a:t>（静岡市駿河区駿府町1－70）</a:t>
              </a:r>
              <a:endParaRPr lang="en-US" sz="1984" dirty="0">
                <a:solidFill>
                  <a:srgbClr val="000000"/>
                </a:solidFill>
                <a:latin typeface="筑紫AMゴシック"/>
                <a:ea typeface="筑紫AMゴシック"/>
                <a:cs typeface="筑紫AMゴシック"/>
                <a:sym typeface="筑紫AMゴシック"/>
              </a:endParaRPr>
            </a:p>
          </p:txBody>
        </p:sp>
      </p:grpSp>
      <p:sp>
        <p:nvSpPr>
          <p:cNvPr id="43" name="TextBox 43"/>
          <p:cNvSpPr txBox="1"/>
          <p:nvPr/>
        </p:nvSpPr>
        <p:spPr>
          <a:xfrm>
            <a:off x="3257754" y="575814"/>
            <a:ext cx="5474187" cy="555858"/>
          </a:xfrm>
          <a:prstGeom prst="rect">
            <a:avLst/>
          </a:prstGeom>
        </p:spPr>
        <p:txBody>
          <a:bodyPr lIns="0" tIns="0" rIns="0" bIns="0" rtlCol="0" anchor="t">
            <a:spAutoFit/>
          </a:bodyPr>
          <a:lstStyle/>
          <a:p>
            <a:pPr>
              <a:lnSpc>
                <a:spcPts val="4747"/>
              </a:lnSpc>
              <a:spcBef>
                <a:spcPct val="0"/>
              </a:spcBef>
            </a:pPr>
            <a:r>
              <a:rPr lang="en-US" sz="3391" dirty="0" err="1">
                <a:solidFill>
                  <a:srgbClr val="000000"/>
                </a:solidFill>
                <a:latin typeface="筑紫AMゴシック"/>
                <a:ea typeface="筑紫AMゴシック"/>
                <a:cs typeface="筑紫AMゴシック"/>
                <a:sym typeface="筑紫AMゴシック"/>
              </a:rPr>
              <a:t>法人名入力</a:t>
            </a:r>
            <a:endParaRPr lang="en-US" sz="3391" dirty="0">
              <a:solidFill>
                <a:srgbClr val="000000"/>
              </a:solidFill>
              <a:latin typeface="筑紫AMゴシック"/>
              <a:ea typeface="筑紫AMゴシック"/>
              <a:cs typeface="筑紫AMゴシック"/>
              <a:sym typeface="筑紫AMゴシック"/>
            </a:endParaRPr>
          </a:p>
        </p:txBody>
      </p:sp>
      <p:sp>
        <p:nvSpPr>
          <p:cNvPr id="44" name="TextBox 44"/>
          <p:cNvSpPr txBox="1"/>
          <p:nvPr/>
        </p:nvSpPr>
        <p:spPr>
          <a:xfrm>
            <a:off x="3289557" y="3059907"/>
            <a:ext cx="5474187" cy="330027"/>
          </a:xfrm>
          <a:prstGeom prst="rect">
            <a:avLst/>
          </a:prstGeom>
        </p:spPr>
        <p:txBody>
          <a:bodyPr lIns="0" tIns="0" rIns="0" bIns="0" rtlCol="0" anchor="t">
            <a:spAutoFit/>
          </a:bodyPr>
          <a:lstStyle/>
          <a:p>
            <a:pPr>
              <a:lnSpc>
                <a:spcPts val="2778"/>
              </a:lnSpc>
              <a:spcBef>
                <a:spcPct val="0"/>
              </a:spcBef>
            </a:pPr>
            <a:r>
              <a:rPr lang="en-US" sz="1984" dirty="0">
                <a:solidFill>
                  <a:srgbClr val="000000"/>
                </a:solidFill>
                <a:latin typeface="筑紫AMゴシック"/>
                <a:ea typeface="筑紫AMゴシック"/>
                <a:cs typeface="筑紫AMゴシック"/>
                <a:sym typeface="筑紫AMゴシック"/>
              </a:rPr>
              <a:t>TEL：054-271-2110　</a:t>
            </a:r>
            <a:r>
              <a:rPr lang="en-US" sz="1984" dirty="0" err="1">
                <a:solidFill>
                  <a:srgbClr val="000000"/>
                </a:solidFill>
                <a:latin typeface="筑紫AMゴシック"/>
                <a:ea typeface="筑紫AMゴシック"/>
                <a:cs typeface="筑紫AMゴシック"/>
                <a:sym typeface="筑紫AMゴシック"/>
              </a:rPr>
              <a:t>採用担当：鈴木</a:t>
            </a:r>
            <a:endParaRPr lang="en-US" sz="1984" dirty="0">
              <a:solidFill>
                <a:srgbClr val="000000"/>
              </a:solidFill>
              <a:latin typeface="筑紫AMゴシック"/>
              <a:ea typeface="筑紫AMゴシック"/>
              <a:cs typeface="筑紫AMゴシック"/>
              <a:sym typeface="筑紫AMゴシック"/>
            </a:endParaRPr>
          </a:p>
        </p:txBody>
      </p:sp>
      <p:sp>
        <p:nvSpPr>
          <p:cNvPr id="47" name="Freeform 47"/>
          <p:cNvSpPr/>
          <p:nvPr/>
        </p:nvSpPr>
        <p:spPr>
          <a:xfrm>
            <a:off x="512903" y="7106228"/>
            <a:ext cx="506845" cy="506845"/>
          </a:xfrm>
          <a:custGeom>
            <a:avLst/>
            <a:gdLst/>
            <a:ahLst/>
            <a:cxnLst/>
            <a:rect l="l" t="t" r="r" b="b"/>
            <a:pathLst>
              <a:path w="506845" h="506845">
                <a:moveTo>
                  <a:pt x="0" y="0"/>
                </a:moveTo>
                <a:lnTo>
                  <a:pt x="506845" y="0"/>
                </a:lnTo>
                <a:lnTo>
                  <a:pt x="506845" y="506844"/>
                </a:lnTo>
                <a:lnTo>
                  <a:pt x="0" y="5068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6" name="グループ化 65">
            <a:extLst>
              <a:ext uri="{FF2B5EF4-FFF2-40B4-BE49-F238E27FC236}">
                <a16:creationId xmlns:a16="http://schemas.microsoft.com/office/drawing/2014/main" id="{25B5A3B3-BDE7-2022-7AB6-FD5008ABE260}"/>
              </a:ext>
            </a:extLst>
          </p:cNvPr>
          <p:cNvGrpSpPr/>
          <p:nvPr/>
        </p:nvGrpSpPr>
        <p:grpSpPr>
          <a:xfrm>
            <a:off x="364608" y="5817948"/>
            <a:ext cx="7692836" cy="2619693"/>
            <a:chOff x="364608" y="5817948"/>
            <a:chExt cx="7692836" cy="2619693"/>
          </a:xfrm>
        </p:grpSpPr>
        <p:sp>
          <p:nvSpPr>
            <p:cNvPr id="45" name="TextBox 45"/>
            <p:cNvSpPr txBox="1"/>
            <p:nvPr/>
          </p:nvSpPr>
          <p:spPr>
            <a:xfrm>
              <a:off x="364608" y="5817948"/>
              <a:ext cx="2486441" cy="400622"/>
            </a:xfrm>
            <a:prstGeom prst="rect">
              <a:avLst/>
            </a:prstGeom>
          </p:spPr>
          <p:txBody>
            <a:bodyPr wrap="square" lIns="0" tIns="0" rIns="0" bIns="0" rtlCol="0" anchor="t">
              <a:spAutoFit/>
            </a:bodyPr>
            <a:lstStyle/>
            <a:p>
              <a:pPr algn="ctr">
                <a:lnSpc>
                  <a:spcPts val="3369"/>
                </a:lnSpc>
                <a:spcBef>
                  <a:spcPct val="0"/>
                </a:spcBef>
              </a:pPr>
              <a:r>
                <a:rPr lang="en-US" sz="2406" dirty="0">
                  <a:solidFill>
                    <a:srgbClr val="1C9561"/>
                  </a:solidFill>
                  <a:latin typeface="筑紫AMゴシック"/>
                  <a:ea typeface="筑紫AMゴシック"/>
                  <a:cs typeface="筑紫AMゴシック"/>
                  <a:sym typeface="筑紫AMゴシック"/>
                </a:rPr>
                <a:t>＼</a:t>
              </a:r>
              <a:r>
                <a:rPr lang="en-US" sz="2406" dirty="0" err="1">
                  <a:solidFill>
                    <a:srgbClr val="1C9561"/>
                  </a:solidFill>
                  <a:latin typeface="筑紫AMゴシック"/>
                  <a:ea typeface="筑紫AMゴシック"/>
                  <a:cs typeface="筑紫AMゴシック"/>
                  <a:sym typeface="筑紫AMゴシック"/>
                </a:rPr>
                <a:t>PRポイント</a:t>
              </a:r>
              <a:r>
                <a:rPr lang="en-US" sz="2406" dirty="0">
                  <a:solidFill>
                    <a:srgbClr val="1C9561"/>
                  </a:solidFill>
                  <a:latin typeface="筑紫AMゴシック"/>
                  <a:ea typeface="筑紫AMゴシック"/>
                  <a:cs typeface="筑紫AMゴシック"/>
                  <a:sym typeface="筑紫AMゴシック"/>
                </a:rPr>
                <a:t>／</a:t>
              </a:r>
            </a:p>
          </p:txBody>
        </p:sp>
        <p:sp>
          <p:nvSpPr>
            <p:cNvPr id="46" name="Freeform 46"/>
            <p:cNvSpPr/>
            <p:nvPr/>
          </p:nvSpPr>
          <p:spPr>
            <a:xfrm>
              <a:off x="512903" y="6319985"/>
              <a:ext cx="506845" cy="506845"/>
            </a:xfrm>
            <a:custGeom>
              <a:avLst/>
              <a:gdLst/>
              <a:ahLst/>
              <a:cxnLst/>
              <a:rect l="l" t="t" r="r" b="b"/>
              <a:pathLst>
                <a:path w="506845" h="506845">
                  <a:moveTo>
                    <a:pt x="0" y="0"/>
                  </a:moveTo>
                  <a:lnTo>
                    <a:pt x="506845" y="0"/>
                  </a:lnTo>
                  <a:lnTo>
                    <a:pt x="506845" y="506844"/>
                  </a:lnTo>
                  <a:lnTo>
                    <a:pt x="0" y="5068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8" name="Freeform 48"/>
            <p:cNvSpPr/>
            <p:nvPr/>
          </p:nvSpPr>
          <p:spPr>
            <a:xfrm>
              <a:off x="512903" y="7894357"/>
              <a:ext cx="506845" cy="506845"/>
            </a:xfrm>
            <a:custGeom>
              <a:avLst/>
              <a:gdLst/>
              <a:ahLst/>
              <a:cxnLst/>
              <a:rect l="l" t="t" r="r" b="b"/>
              <a:pathLst>
                <a:path w="506845" h="506845">
                  <a:moveTo>
                    <a:pt x="0" y="0"/>
                  </a:moveTo>
                  <a:lnTo>
                    <a:pt x="506845" y="0"/>
                  </a:lnTo>
                  <a:lnTo>
                    <a:pt x="506845" y="506845"/>
                  </a:lnTo>
                  <a:lnTo>
                    <a:pt x="0" y="5068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9" name="TextBox 49"/>
            <p:cNvSpPr txBox="1"/>
            <p:nvPr/>
          </p:nvSpPr>
          <p:spPr>
            <a:xfrm>
              <a:off x="1077690" y="6298602"/>
              <a:ext cx="6953350" cy="590739"/>
            </a:xfrm>
            <a:prstGeom prst="rect">
              <a:avLst/>
            </a:prstGeom>
          </p:spPr>
          <p:txBody>
            <a:bodyPr lIns="0" tIns="0" rIns="0" bIns="0" rtlCol="0" anchor="t">
              <a:spAutoFit/>
            </a:bodyPr>
            <a:lstStyle/>
            <a:p>
              <a:pPr algn="just">
                <a:lnSpc>
                  <a:spcPts val="2385"/>
                </a:lnSpc>
                <a:spcBef>
                  <a:spcPct val="0"/>
                </a:spcBef>
              </a:pPr>
              <a:r>
                <a:rPr lang="ja-JP" alt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rPr>
                <a:t>あ</a:t>
              </a:r>
              <a:r>
                <a:rPr lang="en-US" sz="1703" b="1"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たりの文章ですあたりの文章ですあたりの文章です</a:t>
              </a:r>
              <a:endParaRPr 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gn="just">
                <a:lnSpc>
                  <a:spcPts val="2385"/>
                </a:lnSpc>
                <a:spcBef>
                  <a:spcPct val="0"/>
                </a:spcBef>
              </a:pPr>
              <a:r>
                <a:rPr lang="en-US" sz="14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あたりの文章あたりの文章あたりの文章あたりの文章</a:t>
              </a:r>
              <a:endParaRPr lang="en-US" sz="14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sp>
          <p:nvSpPr>
            <p:cNvPr id="50" name="TextBox 50"/>
            <p:cNvSpPr txBox="1"/>
            <p:nvPr/>
          </p:nvSpPr>
          <p:spPr>
            <a:xfrm>
              <a:off x="1083774" y="7028855"/>
              <a:ext cx="6953350" cy="590739"/>
            </a:xfrm>
            <a:prstGeom prst="rect">
              <a:avLst/>
            </a:prstGeom>
          </p:spPr>
          <p:txBody>
            <a:bodyPr lIns="0" tIns="0" rIns="0" bIns="0" rtlCol="0" anchor="t">
              <a:spAutoFit/>
            </a:bodyPr>
            <a:lstStyle/>
            <a:p>
              <a:pPr algn="just">
                <a:lnSpc>
                  <a:spcPts val="2385"/>
                </a:lnSpc>
                <a:spcBef>
                  <a:spcPct val="0"/>
                </a:spcBef>
              </a:pPr>
              <a:r>
                <a:rPr lang="ja-JP" alt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rPr>
                <a:t>あ</a:t>
              </a:r>
              <a:r>
                <a:rPr lang="en-US" sz="1703" b="1"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たりの文章ですあたりの文章ですあたりの文章です</a:t>
              </a:r>
              <a:endParaRPr 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gn="just">
                <a:lnSpc>
                  <a:spcPts val="2385"/>
                </a:lnSpc>
                <a:spcBef>
                  <a:spcPct val="0"/>
                </a:spcBef>
              </a:pPr>
              <a:r>
                <a:rPr lang="en-US" sz="14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あたりの文章ですあたりの文章ですあたりの文章です</a:t>
              </a:r>
              <a:endParaRPr lang="en-US" sz="14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sp>
          <p:nvSpPr>
            <p:cNvPr id="51" name="TextBox 51"/>
            <p:cNvSpPr txBox="1"/>
            <p:nvPr/>
          </p:nvSpPr>
          <p:spPr>
            <a:xfrm>
              <a:off x="1104094" y="7846902"/>
              <a:ext cx="6953350" cy="590739"/>
            </a:xfrm>
            <a:prstGeom prst="rect">
              <a:avLst/>
            </a:prstGeom>
          </p:spPr>
          <p:txBody>
            <a:bodyPr lIns="0" tIns="0" rIns="0" bIns="0" rtlCol="0" anchor="t">
              <a:spAutoFit/>
            </a:bodyPr>
            <a:lstStyle/>
            <a:p>
              <a:pPr algn="just">
                <a:lnSpc>
                  <a:spcPts val="2385"/>
                </a:lnSpc>
                <a:spcBef>
                  <a:spcPct val="0"/>
                </a:spcBef>
              </a:pPr>
              <a:r>
                <a:rPr lang="ja-JP" alt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rPr>
                <a:t>あ</a:t>
              </a:r>
              <a:r>
                <a:rPr lang="en-US" sz="1703" b="1"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たりの文章ですあたりの文章ですあたりの文章です</a:t>
              </a:r>
              <a:endParaRPr lang="en-US" sz="1703" b="1"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gn="just">
                <a:lnSpc>
                  <a:spcPts val="2385"/>
                </a:lnSpc>
                <a:spcBef>
                  <a:spcPct val="0"/>
                </a:spcBef>
              </a:pPr>
              <a:r>
                <a:rPr lang="en-US" sz="14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あたりの文章ですあたりの文章ですあたりの文章です</a:t>
              </a:r>
              <a:endParaRPr lang="en-US" sz="14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grpSp>
      <p:grpSp>
        <p:nvGrpSpPr>
          <p:cNvPr id="67" name="グループ化 66">
            <a:extLst>
              <a:ext uri="{FF2B5EF4-FFF2-40B4-BE49-F238E27FC236}">
                <a16:creationId xmlns:a16="http://schemas.microsoft.com/office/drawing/2014/main" id="{ABC265B0-3454-8B38-7892-674BC2665B00}"/>
              </a:ext>
            </a:extLst>
          </p:cNvPr>
          <p:cNvGrpSpPr/>
          <p:nvPr/>
        </p:nvGrpSpPr>
        <p:grpSpPr>
          <a:xfrm>
            <a:off x="6507708" y="5834084"/>
            <a:ext cx="6491090" cy="2636974"/>
            <a:chOff x="6570369" y="5809592"/>
            <a:chExt cx="6491090" cy="2636974"/>
          </a:xfrm>
        </p:grpSpPr>
        <p:sp>
          <p:nvSpPr>
            <p:cNvPr id="52" name="TextBox 52"/>
            <p:cNvSpPr txBox="1"/>
            <p:nvPr/>
          </p:nvSpPr>
          <p:spPr>
            <a:xfrm>
              <a:off x="8598430" y="5946419"/>
              <a:ext cx="4318714" cy="211981"/>
            </a:xfrm>
            <a:prstGeom prst="rect">
              <a:avLst/>
            </a:prstGeom>
          </p:spPr>
          <p:txBody>
            <a:bodyPr lIns="0" tIns="0" rIns="0" bIns="0" rtlCol="0" anchor="t">
              <a:spAutoFit/>
            </a:bodyPr>
            <a:lstStyle/>
            <a:p>
              <a:pPr>
                <a:lnSpc>
                  <a:spcPts val="1795"/>
                </a:lnSpc>
                <a:spcBef>
                  <a:spcPct val="0"/>
                </a:spcBef>
              </a:pPr>
              <a:r>
                <a:rPr lang="en-US" sz="1282" dirty="0">
                  <a:solidFill>
                    <a:srgbClr val="1C9561"/>
                  </a:solidFill>
                  <a:latin typeface="筑紫AMゴシック"/>
                  <a:ea typeface="筑紫AMゴシック"/>
                  <a:cs typeface="筑紫AMゴシック"/>
                  <a:sym typeface="筑紫AMゴシック"/>
                </a:rPr>
                <a:t>➊</a:t>
              </a:r>
              <a:r>
                <a:rPr lang="en-US" sz="1282" dirty="0" err="1">
                  <a:solidFill>
                    <a:srgbClr val="1C9561"/>
                  </a:solidFill>
                  <a:latin typeface="筑紫AMゴシック"/>
                  <a:ea typeface="筑紫AMゴシック"/>
                  <a:cs typeface="筑紫AMゴシック"/>
                  <a:sym typeface="筑紫AMゴシック"/>
                </a:rPr>
                <a:t>賃金</a:t>
              </a:r>
              <a:r>
                <a:rPr lang="en-US" sz="1282" dirty="0">
                  <a:solidFill>
                    <a:srgbClr val="1C9561"/>
                  </a:solidFill>
                  <a:latin typeface="筑紫AMゴシック"/>
                  <a:ea typeface="筑紫AMゴシック"/>
                  <a:cs typeface="筑紫AMゴシック"/>
                  <a:sym typeface="筑紫AMゴシック"/>
                </a:rPr>
                <a:t>　❷</a:t>
              </a:r>
              <a:r>
                <a:rPr lang="en-US" sz="1282" dirty="0" err="1">
                  <a:solidFill>
                    <a:srgbClr val="1C9561"/>
                  </a:solidFill>
                  <a:latin typeface="筑紫AMゴシック"/>
                  <a:ea typeface="筑紫AMゴシック"/>
                  <a:cs typeface="筑紫AMゴシック"/>
                  <a:sym typeface="筑紫AMゴシック"/>
                </a:rPr>
                <a:t>年間休日数</a:t>
              </a:r>
              <a:r>
                <a:rPr lang="en-US" sz="1282" dirty="0">
                  <a:solidFill>
                    <a:srgbClr val="1C9561"/>
                  </a:solidFill>
                  <a:latin typeface="筑紫AMゴシック"/>
                  <a:ea typeface="筑紫AMゴシック"/>
                  <a:cs typeface="筑紫AMゴシック"/>
                  <a:sym typeface="筑紫AMゴシック"/>
                </a:rPr>
                <a:t>  ❸</a:t>
              </a:r>
              <a:r>
                <a:rPr lang="en-US" sz="1282" dirty="0" err="1">
                  <a:solidFill>
                    <a:srgbClr val="1C9561"/>
                  </a:solidFill>
                  <a:latin typeface="筑紫AMゴシック"/>
                  <a:ea typeface="筑紫AMゴシック"/>
                  <a:cs typeface="筑紫AMゴシック"/>
                  <a:sym typeface="筑紫AMゴシック"/>
                </a:rPr>
                <a:t>週休制</a:t>
              </a:r>
              <a:r>
                <a:rPr lang="en-US" sz="1282" dirty="0">
                  <a:solidFill>
                    <a:srgbClr val="1C9561"/>
                  </a:solidFill>
                  <a:latin typeface="筑紫AMゴシック"/>
                  <a:ea typeface="筑紫AMゴシック"/>
                  <a:cs typeface="筑紫AMゴシック"/>
                  <a:sym typeface="筑紫AMゴシック"/>
                </a:rPr>
                <a:t> ❹</a:t>
              </a:r>
              <a:r>
                <a:rPr lang="en-US" sz="1282" dirty="0" err="1">
                  <a:solidFill>
                    <a:srgbClr val="1C9561"/>
                  </a:solidFill>
                  <a:latin typeface="筑紫AMゴシック"/>
                  <a:ea typeface="筑紫AMゴシック"/>
                  <a:cs typeface="筑紫AMゴシック"/>
                  <a:sym typeface="筑紫AMゴシック"/>
                </a:rPr>
                <a:t>定年等</a:t>
              </a:r>
              <a:r>
                <a:rPr lang="en-US" sz="1282" dirty="0">
                  <a:solidFill>
                    <a:srgbClr val="1C9561"/>
                  </a:solidFill>
                  <a:latin typeface="筑紫AMゴシック"/>
                  <a:ea typeface="筑紫AMゴシック"/>
                  <a:cs typeface="筑紫AMゴシック"/>
                  <a:sym typeface="筑紫AMゴシック"/>
                </a:rPr>
                <a:t> ❺</a:t>
              </a:r>
              <a:r>
                <a:rPr lang="en-US" sz="1282" dirty="0" err="1">
                  <a:solidFill>
                    <a:srgbClr val="1C9561"/>
                  </a:solidFill>
                  <a:latin typeface="筑紫AMゴシック"/>
                  <a:ea typeface="筑紫AMゴシック"/>
                  <a:cs typeface="筑紫AMゴシック"/>
                  <a:sym typeface="筑紫AMゴシック"/>
                </a:rPr>
                <a:t>資格</a:t>
              </a:r>
              <a:r>
                <a:rPr lang="en-US" sz="1282" dirty="0">
                  <a:solidFill>
                    <a:srgbClr val="1C9561"/>
                  </a:solidFill>
                  <a:latin typeface="筑紫AMゴシック"/>
                  <a:ea typeface="筑紫AMゴシック"/>
                  <a:cs typeface="筑紫AMゴシック"/>
                  <a:sym typeface="筑紫AMゴシック"/>
                </a:rPr>
                <a:t> ❻</a:t>
              </a:r>
              <a:r>
                <a:rPr lang="en-US" sz="1282" dirty="0" err="1">
                  <a:solidFill>
                    <a:srgbClr val="1C9561"/>
                  </a:solidFill>
                  <a:latin typeface="筑紫AMゴシック"/>
                  <a:ea typeface="筑紫AMゴシック"/>
                  <a:cs typeface="筑紫AMゴシック"/>
                  <a:sym typeface="筑紫AMゴシック"/>
                </a:rPr>
                <a:t>その他</a:t>
              </a:r>
              <a:endParaRPr lang="en-US" sz="1282" dirty="0">
                <a:solidFill>
                  <a:srgbClr val="1C9561"/>
                </a:solidFill>
                <a:latin typeface="筑紫AMゴシック"/>
                <a:ea typeface="筑紫AMゴシック"/>
                <a:cs typeface="筑紫AMゴシック"/>
                <a:sym typeface="筑紫AMゴシック"/>
              </a:endParaRPr>
            </a:p>
          </p:txBody>
        </p:sp>
        <p:grpSp>
          <p:nvGrpSpPr>
            <p:cNvPr id="65" name="グループ化 64">
              <a:extLst>
                <a:ext uri="{FF2B5EF4-FFF2-40B4-BE49-F238E27FC236}">
                  <a16:creationId xmlns:a16="http://schemas.microsoft.com/office/drawing/2014/main" id="{A9F6AEF4-D915-CF58-CE6D-1FC7192796D5}"/>
                </a:ext>
              </a:extLst>
            </p:cNvPr>
            <p:cNvGrpSpPr/>
            <p:nvPr/>
          </p:nvGrpSpPr>
          <p:grpSpPr>
            <a:xfrm>
              <a:off x="6577778" y="6261071"/>
              <a:ext cx="6483681" cy="2185495"/>
              <a:chOff x="6577778" y="6261071"/>
              <a:chExt cx="6483681" cy="2185495"/>
            </a:xfrm>
          </p:grpSpPr>
          <p:grpSp>
            <p:nvGrpSpPr>
              <p:cNvPr id="38" name="Group 38"/>
              <p:cNvGrpSpPr/>
              <p:nvPr/>
            </p:nvGrpSpPr>
            <p:grpSpPr>
              <a:xfrm>
                <a:off x="6577778" y="6261071"/>
                <a:ext cx="6483681" cy="2185495"/>
                <a:chOff x="0" y="0"/>
                <a:chExt cx="1707636" cy="548140"/>
              </a:xfrm>
            </p:grpSpPr>
            <p:sp>
              <p:nvSpPr>
                <p:cNvPr id="39" name="Freeform 39"/>
                <p:cNvSpPr/>
                <p:nvPr/>
              </p:nvSpPr>
              <p:spPr>
                <a:xfrm>
                  <a:off x="0" y="0"/>
                  <a:ext cx="1707636" cy="548140"/>
                </a:xfrm>
                <a:custGeom>
                  <a:avLst/>
                  <a:gdLst/>
                  <a:ahLst/>
                  <a:cxnLst/>
                  <a:rect l="l" t="t" r="r" b="b"/>
                  <a:pathLst>
                    <a:path w="1707636" h="548140">
                      <a:moveTo>
                        <a:pt x="0" y="0"/>
                      </a:moveTo>
                      <a:lnTo>
                        <a:pt x="1707636" y="0"/>
                      </a:lnTo>
                      <a:lnTo>
                        <a:pt x="1707636" y="548140"/>
                      </a:lnTo>
                      <a:lnTo>
                        <a:pt x="0" y="548140"/>
                      </a:lnTo>
                      <a:close/>
                    </a:path>
                  </a:pathLst>
                </a:custGeom>
                <a:solidFill>
                  <a:srgbClr val="F0ECE9"/>
                </a:solidFill>
              </p:spPr>
            </p:sp>
            <p:sp>
              <p:nvSpPr>
                <p:cNvPr id="40" name="TextBox 40"/>
                <p:cNvSpPr txBox="1"/>
                <p:nvPr/>
              </p:nvSpPr>
              <p:spPr>
                <a:xfrm>
                  <a:off x="0" y="-200025"/>
                  <a:ext cx="1707636" cy="748165"/>
                </a:xfrm>
                <a:prstGeom prst="rect">
                  <a:avLst/>
                </a:prstGeom>
              </p:spPr>
              <p:txBody>
                <a:bodyPr lIns="50800" tIns="50800" rIns="50800" bIns="50800" rtlCol="0" anchor="ctr"/>
                <a:lstStyle/>
                <a:p>
                  <a:pPr algn="ctr">
                    <a:lnSpc>
                      <a:spcPts val="2583"/>
                    </a:lnSpc>
                  </a:pPr>
                  <a:endParaRPr/>
                </a:p>
              </p:txBody>
            </p:sp>
          </p:grpSp>
          <p:sp>
            <p:nvSpPr>
              <p:cNvPr id="53" name="TextBox 53"/>
              <p:cNvSpPr txBox="1"/>
              <p:nvPr/>
            </p:nvSpPr>
            <p:spPr>
              <a:xfrm>
                <a:off x="6745149" y="6390919"/>
                <a:ext cx="6171995" cy="1817101"/>
              </a:xfrm>
              <a:prstGeom prst="rect">
                <a:avLst/>
              </a:prstGeom>
            </p:spPr>
            <p:txBody>
              <a:bodyPr lIns="0" tIns="0" rIns="0" bIns="0" rtlCol="0" anchor="t">
                <a:spAutoFit/>
              </a:bodyPr>
              <a:lstStyle/>
              <a:p>
                <a:pPr>
                  <a:lnSpc>
                    <a:spcPts val="2392"/>
                  </a:lnSpc>
                </a:pPr>
                <a:r>
                  <a:rPr lang="ja-JP" altLang="en-US" sz="1200" dirty="0">
                    <a:solidFill>
                      <a:srgbClr val="00B050"/>
                    </a:solidFill>
                    <a:latin typeface="筑紫AMゴシック"/>
                    <a:ea typeface="筑紫AMゴシック"/>
                    <a:cs typeface="筑紫AMゴシック"/>
                    <a:sym typeface="筑紫AMゴシック"/>
                  </a:rPr>
                  <a:t>❶</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nSpc>
                    <a:spcPts val="2392"/>
                  </a:lnSpc>
                </a:pPr>
                <a:r>
                  <a:rPr lang="en-US" sz="1200" dirty="0">
                    <a:solidFill>
                      <a:srgbClr val="1C9561"/>
                    </a:solidFill>
                    <a:latin typeface="Meiryo UI" panose="020B0604030504040204" pitchFamily="50" charset="-128"/>
                    <a:ea typeface="Meiryo UI" panose="020B0604030504040204" pitchFamily="50" charset="-128"/>
                    <a:cs typeface="筑紫AMゴシック"/>
                    <a:sym typeface="筑紫AMゴシック"/>
                  </a:rPr>
                  <a:t>❷</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nSpc>
                    <a:spcPts val="2392"/>
                  </a:lnSpc>
                </a:pPr>
                <a:r>
                  <a:rPr lang="en-US" sz="1200" dirty="0">
                    <a:solidFill>
                      <a:srgbClr val="1C9561"/>
                    </a:solidFill>
                    <a:latin typeface="Meiryo UI" panose="020B0604030504040204" pitchFamily="50" charset="-128"/>
                    <a:ea typeface="Meiryo UI" panose="020B0604030504040204" pitchFamily="50" charset="-128"/>
                    <a:cs typeface="筑紫AMゴシック"/>
                    <a:sym typeface="筑紫AMゴシック"/>
                  </a:rPr>
                  <a:t>❸</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nSpc>
                    <a:spcPts val="2392"/>
                  </a:lnSpc>
                </a:pPr>
                <a:r>
                  <a:rPr lang="en-US" sz="1200" dirty="0">
                    <a:solidFill>
                      <a:srgbClr val="1C9561"/>
                    </a:solidFill>
                    <a:latin typeface="Meiryo UI" panose="020B0604030504040204" pitchFamily="50" charset="-128"/>
                    <a:ea typeface="Meiryo UI" panose="020B0604030504040204" pitchFamily="50" charset="-128"/>
                    <a:cs typeface="筑紫AMゴシック"/>
                    <a:sym typeface="筑紫AMゴシック"/>
                  </a:rPr>
                  <a:t>❹</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nSpc>
                    <a:spcPts val="2392"/>
                  </a:lnSpc>
                </a:pPr>
                <a:r>
                  <a:rPr lang="ja-JP" altLang="en-US" sz="1200" dirty="0">
                    <a:solidFill>
                      <a:srgbClr val="1C9561"/>
                    </a:solidFill>
                    <a:latin typeface="Meiryo UI" panose="020B0604030504040204" pitchFamily="50" charset="-128"/>
                    <a:ea typeface="Meiryo UI" panose="020B0604030504040204" pitchFamily="50" charset="-128"/>
                    <a:cs typeface="筑紫AMゴシック"/>
                    <a:sym typeface="筑紫AMゴシック"/>
                  </a:rPr>
                  <a:t>❺</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nSpc>
                    <a:spcPts val="2392"/>
                  </a:lnSpc>
                </a:pPr>
                <a:r>
                  <a:rPr lang="ja-JP" altLang="en-US" sz="1200" dirty="0">
                    <a:solidFill>
                      <a:srgbClr val="1C9561"/>
                    </a:solidFill>
                    <a:latin typeface="Meiryo UI" panose="020B0604030504040204" pitchFamily="50" charset="-128"/>
                    <a:ea typeface="Meiryo UI" panose="020B0604030504040204" pitchFamily="50" charset="-128"/>
                    <a:cs typeface="筑紫AMゴシック"/>
                    <a:sym typeface="筑紫AMゴシック"/>
                  </a:rPr>
                  <a:t>❻</a:t>
                </a:r>
                <a:r>
                  <a:rPr lang="en-US" sz="1200" dirty="0" err="1">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a:t>
                </a:r>
                <a:endParaRPr lang="en-US" sz="1200"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grpSp>
        <p:sp>
          <p:nvSpPr>
            <p:cNvPr id="54" name="TextBox 54"/>
            <p:cNvSpPr txBox="1"/>
            <p:nvPr/>
          </p:nvSpPr>
          <p:spPr>
            <a:xfrm>
              <a:off x="6570369" y="5809592"/>
              <a:ext cx="1833711" cy="400622"/>
            </a:xfrm>
            <a:prstGeom prst="rect">
              <a:avLst/>
            </a:prstGeom>
          </p:spPr>
          <p:txBody>
            <a:bodyPr lIns="0" tIns="0" rIns="0" bIns="0" rtlCol="0" anchor="t">
              <a:spAutoFit/>
            </a:bodyPr>
            <a:lstStyle/>
            <a:p>
              <a:pPr algn="ctr">
                <a:lnSpc>
                  <a:spcPts val="3369"/>
                </a:lnSpc>
                <a:spcBef>
                  <a:spcPct val="0"/>
                </a:spcBef>
              </a:pPr>
              <a:r>
                <a:rPr lang="en-US" sz="2406" dirty="0">
                  <a:solidFill>
                    <a:srgbClr val="1C9561"/>
                  </a:solidFill>
                  <a:latin typeface="筑紫AMゴシック"/>
                  <a:ea typeface="筑紫AMゴシック"/>
                  <a:cs typeface="筑紫AMゴシック"/>
                  <a:sym typeface="筑紫AMゴシック"/>
                </a:rPr>
                <a:t>＼</a:t>
              </a:r>
              <a:r>
                <a:rPr lang="en-US" sz="2406" dirty="0" err="1">
                  <a:solidFill>
                    <a:srgbClr val="1C9561"/>
                  </a:solidFill>
                  <a:latin typeface="筑紫AMゴシック"/>
                  <a:ea typeface="筑紫AMゴシック"/>
                  <a:cs typeface="筑紫AMゴシック"/>
                  <a:sym typeface="筑紫AMゴシック"/>
                </a:rPr>
                <a:t>求人情報</a:t>
              </a:r>
              <a:r>
                <a:rPr lang="en-US" sz="2406" dirty="0">
                  <a:solidFill>
                    <a:srgbClr val="1C9561"/>
                  </a:solidFill>
                  <a:latin typeface="筑紫AMゴシック"/>
                  <a:ea typeface="筑紫AMゴシック"/>
                  <a:cs typeface="筑紫AMゴシック"/>
                  <a:sym typeface="筑紫AMゴシック"/>
                </a:rPr>
                <a:t>／</a:t>
              </a:r>
            </a:p>
          </p:txBody>
        </p:sp>
      </p:grpSp>
      <p:grpSp>
        <p:nvGrpSpPr>
          <p:cNvPr id="55" name="Group 55"/>
          <p:cNvGrpSpPr/>
          <p:nvPr/>
        </p:nvGrpSpPr>
        <p:grpSpPr>
          <a:xfrm>
            <a:off x="2507633" y="7724078"/>
            <a:ext cx="4703066" cy="2117994"/>
            <a:chOff x="0" y="-1398387"/>
            <a:chExt cx="7410540" cy="2823991"/>
          </a:xfrm>
        </p:grpSpPr>
        <p:sp>
          <p:nvSpPr>
            <p:cNvPr id="56" name="TextBox 56"/>
            <p:cNvSpPr txBox="1"/>
            <p:nvPr/>
          </p:nvSpPr>
          <p:spPr>
            <a:xfrm>
              <a:off x="1593562" y="-79765"/>
              <a:ext cx="5816978" cy="1505369"/>
            </a:xfrm>
            <a:prstGeom prst="rect">
              <a:avLst/>
            </a:prstGeom>
          </p:spPr>
          <p:txBody>
            <a:bodyPr lIns="0" tIns="0" rIns="0" bIns="0" rtlCol="0" anchor="t">
              <a:spAutoFit/>
            </a:bodyPr>
            <a:lstStyle/>
            <a:p>
              <a:pPr>
                <a:lnSpc>
                  <a:spcPts val="1795"/>
                </a:lnSpc>
                <a:spcBef>
                  <a:spcPct val="0"/>
                </a:spcBef>
              </a:pPr>
              <a:r>
                <a:rPr 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あたりの文章ですあたりの文章ですあたりの文章ですあたりの文章ですあたあたりの文章ですあたりの文章ですあたりの文章ですあたりの文章ですあたりの文章ですあたりの文章ですあたりの文章</a:t>
              </a:r>
              <a:r>
                <a:rPr lang="ja-JP" alt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ですあたりの文章です</a:t>
              </a:r>
              <a:endParaRPr lang="en-US" altLang="ja-JP" sz="1282"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gn="ctr">
                <a:lnSpc>
                  <a:spcPts val="1795"/>
                </a:lnSpc>
                <a:spcBef>
                  <a:spcPct val="0"/>
                </a:spcBef>
              </a:pPr>
              <a:r>
                <a:rPr lang="ja-JP" alt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　</a:t>
              </a:r>
              <a:endParaRPr 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grpSp>
          <p:nvGrpSpPr>
            <p:cNvPr id="57" name="Group 57"/>
            <p:cNvGrpSpPr/>
            <p:nvPr/>
          </p:nvGrpSpPr>
          <p:grpSpPr>
            <a:xfrm>
              <a:off x="0" y="-1398387"/>
              <a:ext cx="1393768" cy="2697139"/>
              <a:chOff x="0" y="-276225"/>
              <a:chExt cx="275312" cy="532769"/>
            </a:xfrm>
          </p:grpSpPr>
          <p:sp>
            <p:nvSpPr>
              <p:cNvPr id="58" name="Freeform 58"/>
              <p:cNvSpPr/>
              <p:nvPr/>
            </p:nvSpPr>
            <p:spPr>
              <a:xfrm>
                <a:off x="0" y="-28208"/>
                <a:ext cx="275312" cy="256544"/>
              </a:xfrm>
              <a:custGeom>
                <a:avLst/>
                <a:gdLst/>
                <a:ahLst/>
                <a:cxnLst/>
                <a:rect l="l" t="t" r="r" b="b"/>
                <a:pathLst>
                  <a:path w="275312" h="256544">
                    <a:moveTo>
                      <a:pt x="0" y="0"/>
                    </a:moveTo>
                    <a:lnTo>
                      <a:pt x="275312" y="0"/>
                    </a:lnTo>
                    <a:lnTo>
                      <a:pt x="275312" y="256544"/>
                    </a:lnTo>
                    <a:lnTo>
                      <a:pt x="0" y="256544"/>
                    </a:lnTo>
                    <a:close/>
                  </a:path>
                </a:pathLst>
              </a:custGeom>
              <a:solidFill>
                <a:srgbClr val="DCD6D1"/>
              </a:solidFill>
            </p:spPr>
          </p:sp>
          <p:sp>
            <p:nvSpPr>
              <p:cNvPr id="59" name="TextBox 59"/>
              <p:cNvSpPr txBox="1"/>
              <p:nvPr/>
            </p:nvSpPr>
            <p:spPr>
              <a:xfrm>
                <a:off x="0" y="-276225"/>
                <a:ext cx="275312" cy="532769"/>
              </a:xfrm>
              <a:prstGeom prst="rect">
                <a:avLst/>
              </a:prstGeom>
            </p:spPr>
            <p:txBody>
              <a:bodyPr lIns="50800" tIns="50800" rIns="50800" bIns="50800" rtlCol="0" anchor="ctr"/>
              <a:lstStyle/>
              <a:p>
                <a:pPr algn="ctr">
                  <a:lnSpc>
                    <a:spcPts val="3374"/>
                  </a:lnSpc>
                </a:pPr>
                <a:endParaRPr/>
              </a:p>
            </p:txBody>
          </p:sp>
        </p:grpSp>
      </p:grpSp>
      <p:sp>
        <p:nvSpPr>
          <p:cNvPr id="72" name="テキスト ボックス 71">
            <a:extLst>
              <a:ext uri="{FF2B5EF4-FFF2-40B4-BE49-F238E27FC236}">
                <a16:creationId xmlns:a16="http://schemas.microsoft.com/office/drawing/2014/main" id="{197DAA77-F03F-A01C-8A80-FE87AAE5CDFE}"/>
              </a:ext>
            </a:extLst>
          </p:cNvPr>
          <p:cNvSpPr txBox="1"/>
          <p:nvPr/>
        </p:nvSpPr>
        <p:spPr>
          <a:xfrm>
            <a:off x="1764576" y="4588467"/>
            <a:ext cx="7912120" cy="61555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あたりの文章ですあたりの文章ですあたりの文章ですあたりの文章です</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あたりの文章ですあたりの文章ですあたりの文章ですあたりの文章です</a:t>
            </a:r>
          </a:p>
        </p:txBody>
      </p:sp>
      <p:grpSp>
        <p:nvGrpSpPr>
          <p:cNvPr id="75" name="Group 55">
            <a:extLst>
              <a:ext uri="{FF2B5EF4-FFF2-40B4-BE49-F238E27FC236}">
                <a16:creationId xmlns:a16="http://schemas.microsoft.com/office/drawing/2014/main" id="{162471FD-E64B-2FEC-4A66-390AEEE64D50}"/>
              </a:ext>
            </a:extLst>
          </p:cNvPr>
          <p:cNvGrpSpPr/>
          <p:nvPr/>
        </p:nvGrpSpPr>
        <p:grpSpPr>
          <a:xfrm>
            <a:off x="7689659" y="7664814"/>
            <a:ext cx="4734001" cy="2155061"/>
            <a:chOff x="0" y="-1398387"/>
            <a:chExt cx="7459284" cy="2873414"/>
          </a:xfrm>
        </p:grpSpPr>
        <p:sp>
          <p:nvSpPr>
            <p:cNvPr id="76" name="TextBox 56">
              <a:extLst>
                <a:ext uri="{FF2B5EF4-FFF2-40B4-BE49-F238E27FC236}">
                  <a16:creationId xmlns:a16="http://schemas.microsoft.com/office/drawing/2014/main" id="{54456CD4-2641-D64B-A3C3-1C3A07C96E81}"/>
                </a:ext>
              </a:extLst>
            </p:cNvPr>
            <p:cNvSpPr txBox="1"/>
            <p:nvPr/>
          </p:nvSpPr>
          <p:spPr>
            <a:xfrm>
              <a:off x="1642306" y="-30344"/>
              <a:ext cx="5816978" cy="1505371"/>
            </a:xfrm>
            <a:prstGeom prst="rect">
              <a:avLst/>
            </a:prstGeom>
          </p:spPr>
          <p:txBody>
            <a:bodyPr lIns="0" tIns="0" rIns="0" bIns="0" rtlCol="0" anchor="t">
              <a:spAutoFit/>
            </a:bodyPr>
            <a:lstStyle/>
            <a:p>
              <a:pPr>
                <a:lnSpc>
                  <a:spcPts val="1795"/>
                </a:lnSpc>
                <a:spcBef>
                  <a:spcPct val="0"/>
                </a:spcBef>
              </a:pPr>
              <a:r>
                <a:rPr 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あたりの文章ですあたりの文章ですあたりの文章ですあたりの文章ですあたりの文章ですあたあたりの文章ですあたりの文章ですあたりの文章ですあたりの文章ですあたりの文章ですあたりの文章ですあたりの文章</a:t>
              </a:r>
              <a:r>
                <a:rPr lang="ja-JP" alt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ですあたりの文章です</a:t>
              </a:r>
              <a:endParaRPr lang="en-US" altLang="ja-JP" sz="1282"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a:p>
              <a:pPr algn="ctr">
                <a:lnSpc>
                  <a:spcPts val="1795"/>
                </a:lnSpc>
                <a:spcBef>
                  <a:spcPct val="0"/>
                </a:spcBef>
              </a:pPr>
              <a:r>
                <a:rPr lang="ja-JP" alt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rPr>
                <a:t>　　　</a:t>
              </a:r>
              <a:endParaRPr lang="en-US" sz="1282" dirty="0">
                <a:solidFill>
                  <a:srgbClr val="000000"/>
                </a:solidFill>
                <a:latin typeface="Meiryo UI" panose="020B0604030504040204" pitchFamily="50" charset="-128"/>
                <a:ea typeface="Meiryo UI" panose="020B0604030504040204" pitchFamily="50" charset="-128"/>
                <a:cs typeface="筑紫AMゴシック"/>
                <a:sym typeface="筑紫AMゴシック"/>
              </a:endParaRPr>
            </a:p>
          </p:txBody>
        </p:sp>
        <p:grpSp>
          <p:nvGrpSpPr>
            <p:cNvPr id="77" name="Group 57">
              <a:extLst>
                <a:ext uri="{FF2B5EF4-FFF2-40B4-BE49-F238E27FC236}">
                  <a16:creationId xmlns:a16="http://schemas.microsoft.com/office/drawing/2014/main" id="{B23447C5-5E78-5CFD-69F3-A04DF8FD4F9C}"/>
                </a:ext>
              </a:extLst>
            </p:cNvPr>
            <p:cNvGrpSpPr/>
            <p:nvPr/>
          </p:nvGrpSpPr>
          <p:grpSpPr>
            <a:xfrm>
              <a:off x="0" y="-1398387"/>
              <a:ext cx="1393768" cy="2697139"/>
              <a:chOff x="0" y="-276225"/>
              <a:chExt cx="275312" cy="532769"/>
            </a:xfrm>
          </p:grpSpPr>
          <p:sp>
            <p:nvSpPr>
              <p:cNvPr id="78" name="Freeform 58">
                <a:extLst>
                  <a:ext uri="{FF2B5EF4-FFF2-40B4-BE49-F238E27FC236}">
                    <a16:creationId xmlns:a16="http://schemas.microsoft.com/office/drawing/2014/main" id="{68BB8460-468F-148C-275C-B336107A30EB}"/>
                  </a:ext>
                </a:extLst>
              </p:cNvPr>
              <p:cNvSpPr/>
              <p:nvPr/>
            </p:nvSpPr>
            <p:spPr>
              <a:xfrm>
                <a:off x="0" y="-18603"/>
                <a:ext cx="275312" cy="256544"/>
              </a:xfrm>
              <a:custGeom>
                <a:avLst/>
                <a:gdLst/>
                <a:ahLst/>
                <a:cxnLst/>
                <a:rect l="l" t="t" r="r" b="b"/>
                <a:pathLst>
                  <a:path w="275312" h="256544">
                    <a:moveTo>
                      <a:pt x="0" y="0"/>
                    </a:moveTo>
                    <a:lnTo>
                      <a:pt x="275312" y="0"/>
                    </a:lnTo>
                    <a:lnTo>
                      <a:pt x="275312" y="256544"/>
                    </a:lnTo>
                    <a:lnTo>
                      <a:pt x="0" y="256544"/>
                    </a:lnTo>
                    <a:close/>
                  </a:path>
                </a:pathLst>
              </a:custGeom>
              <a:solidFill>
                <a:srgbClr val="DCD6D1"/>
              </a:solidFill>
            </p:spPr>
            <p:txBody>
              <a:bodyPr/>
              <a:lstStyle/>
              <a:p>
                <a:endParaRPr lang="ja-JP" altLang="en-US" dirty="0"/>
              </a:p>
            </p:txBody>
          </p:sp>
          <p:sp>
            <p:nvSpPr>
              <p:cNvPr id="79" name="TextBox 59">
                <a:extLst>
                  <a:ext uri="{FF2B5EF4-FFF2-40B4-BE49-F238E27FC236}">
                    <a16:creationId xmlns:a16="http://schemas.microsoft.com/office/drawing/2014/main" id="{0BFB6800-C976-3FAA-A6E4-FFAD52593B7B}"/>
                  </a:ext>
                </a:extLst>
              </p:cNvPr>
              <p:cNvSpPr txBox="1"/>
              <p:nvPr/>
            </p:nvSpPr>
            <p:spPr>
              <a:xfrm>
                <a:off x="0" y="-276225"/>
                <a:ext cx="275312" cy="532769"/>
              </a:xfrm>
              <a:prstGeom prst="rect">
                <a:avLst/>
              </a:prstGeom>
            </p:spPr>
            <p:txBody>
              <a:bodyPr lIns="50800" tIns="50800" rIns="50800" bIns="50800" rtlCol="0" anchor="ctr"/>
              <a:lstStyle/>
              <a:p>
                <a:pPr algn="ctr">
                  <a:lnSpc>
                    <a:spcPts val="3374"/>
                  </a:lnSpc>
                </a:pPr>
                <a:endParaRPr/>
              </a:p>
            </p:txBody>
          </p:sp>
        </p:grpSp>
      </p:grpSp>
      <p:pic>
        <p:nvPicPr>
          <p:cNvPr id="81" name="図 80">
            <a:extLst>
              <a:ext uri="{FF2B5EF4-FFF2-40B4-BE49-F238E27FC236}">
                <a16:creationId xmlns:a16="http://schemas.microsoft.com/office/drawing/2014/main" id="{EA4D3F6C-4DCF-33A9-2CF8-01F893178532}"/>
              </a:ext>
            </a:extLst>
          </p:cNvPr>
          <p:cNvPicPr>
            <a:picLocks noChangeAspect="1"/>
          </p:cNvPicPr>
          <p:nvPr/>
        </p:nvPicPr>
        <p:blipFill>
          <a:blip r:embed="rId14" cstate="print">
            <a:extLst>
              <a:ext uri="{28A0092B-C50C-407E-A947-70E740481C1C}">
                <a14:useLocalDpi xmlns:a14="http://schemas.microsoft.com/office/drawing/2010/main" val="0"/>
              </a:ext>
            </a:extLst>
          </a:blip>
          <a:srcRect l="70633" t="72110" r="13245" b="21303"/>
          <a:stretch/>
        </p:blipFill>
        <p:spPr>
          <a:xfrm>
            <a:off x="11169470" y="960828"/>
            <a:ext cx="1662434" cy="509588"/>
          </a:xfrm>
          <a:prstGeom prst="rect">
            <a:avLst/>
          </a:prstGeom>
        </p:spPr>
      </p:pic>
      <p:pic>
        <p:nvPicPr>
          <p:cNvPr id="83" name="図 82">
            <a:extLst>
              <a:ext uri="{FF2B5EF4-FFF2-40B4-BE49-F238E27FC236}">
                <a16:creationId xmlns:a16="http://schemas.microsoft.com/office/drawing/2014/main" id="{CB50CE72-41E3-304B-EEDB-6B5D91B117B6}"/>
              </a:ext>
            </a:extLst>
          </p:cNvPr>
          <p:cNvPicPr>
            <a:picLocks noChangeAspect="1"/>
          </p:cNvPicPr>
          <p:nvPr/>
        </p:nvPicPr>
        <p:blipFill>
          <a:blip r:embed="rId15" cstate="print">
            <a:extLst>
              <a:ext uri="{28A0092B-C50C-407E-A947-70E740481C1C}">
                <a14:useLocalDpi xmlns:a14="http://schemas.microsoft.com/office/drawing/2010/main" val="0"/>
              </a:ext>
            </a:extLst>
          </a:blip>
          <a:srcRect l="68929" t="3191" r="3438" b="71735"/>
          <a:stretch/>
        </p:blipFill>
        <p:spPr>
          <a:xfrm>
            <a:off x="594995" y="8665490"/>
            <a:ext cx="1671138" cy="1137232"/>
          </a:xfrm>
          <a:prstGeom prst="rect">
            <a:avLst/>
          </a:prstGeom>
        </p:spPr>
      </p:pic>
      <p:sp>
        <p:nvSpPr>
          <p:cNvPr id="84" name="テキスト ボックス 83">
            <a:extLst>
              <a:ext uri="{FF2B5EF4-FFF2-40B4-BE49-F238E27FC236}">
                <a16:creationId xmlns:a16="http://schemas.microsoft.com/office/drawing/2014/main" id="{CE56B387-B995-0BDD-EB09-B06F0CCD25C0}"/>
              </a:ext>
            </a:extLst>
          </p:cNvPr>
          <p:cNvSpPr txBox="1"/>
          <p:nvPr/>
        </p:nvSpPr>
        <p:spPr>
          <a:xfrm>
            <a:off x="703711" y="9012140"/>
            <a:ext cx="1465914" cy="461665"/>
          </a:xfrm>
          <a:prstGeom prst="rect">
            <a:avLst/>
          </a:prstGeom>
          <a:noFill/>
        </p:spPr>
        <p:txBody>
          <a:bodyPr wrap="square" rtlCol="0">
            <a:spAutoFit/>
          </a:bodyPr>
          <a:lstStyle/>
          <a:p>
            <a:pPr algn="ctr"/>
            <a:r>
              <a:rPr kumimoji="1" lang="ja-JP" altLang="en-US" sz="1200" dirty="0">
                <a:latin typeface="筑紫AMゴシック" panose="020B0600070205080204" charset="-128"/>
                <a:ea typeface="筑紫AMゴシック" panose="020B0600070205080204" charset="-128"/>
              </a:rPr>
              <a:t>園・施設からの</a:t>
            </a:r>
            <a:endParaRPr kumimoji="1" lang="en-US" altLang="ja-JP" sz="1200" dirty="0">
              <a:latin typeface="筑紫AMゴシック" panose="020B0600070205080204" charset="-128"/>
              <a:ea typeface="筑紫AMゴシック" panose="020B0600070205080204" charset="-128"/>
            </a:endParaRPr>
          </a:p>
          <a:p>
            <a:pPr algn="ctr"/>
            <a:r>
              <a:rPr kumimoji="1" lang="ja-JP" altLang="en-US" sz="1200" dirty="0">
                <a:latin typeface="筑紫AMゴシック" panose="020B0600070205080204" charset="-128"/>
                <a:ea typeface="筑紫AMゴシック" panose="020B0600070205080204" charset="-128"/>
              </a:rPr>
              <a:t>メッセージ</a:t>
            </a:r>
          </a:p>
        </p:txBody>
      </p:sp>
      <p:sp>
        <p:nvSpPr>
          <p:cNvPr id="86" name="テキスト ボックス 85">
            <a:extLst>
              <a:ext uri="{FF2B5EF4-FFF2-40B4-BE49-F238E27FC236}">
                <a16:creationId xmlns:a16="http://schemas.microsoft.com/office/drawing/2014/main" id="{F2104110-A163-CAB9-295F-B701AC7527AD}"/>
              </a:ext>
            </a:extLst>
          </p:cNvPr>
          <p:cNvSpPr txBox="1"/>
          <p:nvPr/>
        </p:nvSpPr>
        <p:spPr>
          <a:xfrm>
            <a:off x="2578641" y="9676133"/>
            <a:ext cx="94283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例：園長</a:t>
            </a:r>
          </a:p>
        </p:txBody>
      </p:sp>
      <p:sp>
        <p:nvSpPr>
          <p:cNvPr id="87" name="テキスト ボックス 86">
            <a:extLst>
              <a:ext uri="{FF2B5EF4-FFF2-40B4-BE49-F238E27FC236}">
                <a16:creationId xmlns:a16="http://schemas.microsoft.com/office/drawing/2014/main" id="{2566DFC3-D553-9491-95C2-F50043BF537C}"/>
              </a:ext>
            </a:extLst>
          </p:cNvPr>
          <p:cNvSpPr txBox="1"/>
          <p:nvPr/>
        </p:nvSpPr>
        <p:spPr>
          <a:xfrm>
            <a:off x="7647056" y="9699871"/>
            <a:ext cx="118621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例：勤続〇年</a:t>
            </a:r>
          </a:p>
        </p:txBody>
      </p:sp>
      <p:pic>
        <p:nvPicPr>
          <p:cNvPr id="90" name="図 89">
            <a:extLst>
              <a:ext uri="{FF2B5EF4-FFF2-40B4-BE49-F238E27FC236}">
                <a16:creationId xmlns:a16="http://schemas.microsoft.com/office/drawing/2014/main" id="{ECD743AB-EACD-FE5A-F774-4F1611BF38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50081" y="1732618"/>
            <a:ext cx="396813" cy="416117"/>
          </a:xfrm>
          <a:prstGeom prst="rect">
            <a:avLst/>
          </a:prstGeom>
        </p:spPr>
      </p:pic>
      <p:pic>
        <p:nvPicPr>
          <p:cNvPr id="92" name="図 91">
            <a:extLst>
              <a:ext uri="{FF2B5EF4-FFF2-40B4-BE49-F238E27FC236}">
                <a16:creationId xmlns:a16="http://schemas.microsoft.com/office/drawing/2014/main" id="{B9EB80FC-662D-B6E0-920F-275C96B5947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49648" y="943225"/>
            <a:ext cx="379654" cy="416118"/>
          </a:xfrm>
          <a:prstGeom prst="rect">
            <a:avLst/>
          </a:prstGeom>
        </p:spPr>
      </p:pic>
      <p:pic>
        <p:nvPicPr>
          <p:cNvPr id="94" name="図 93">
            <a:extLst>
              <a:ext uri="{FF2B5EF4-FFF2-40B4-BE49-F238E27FC236}">
                <a16:creationId xmlns:a16="http://schemas.microsoft.com/office/drawing/2014/main" id="{1A7C943D-4C95-2ACE-30D8-A53DF56EB47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93491" y="946563"/>
            <a:ext cx="435422" cy="416118"/>
          </a:xfrm>
          <a:prstGeom prst="rect">
            <a:avLst/>
          </a:prstGeom>
        </p:spPr>
      </p:pic>
      <p:pic>
        <p:nvPicPr>
          <p:cNvPr id="96" name="図 95">
            <a:extLst>
              <a:ext uri="{FF2B5EF4-FFF2-40B4-BE49-F238E27FC236}">
                <a16:creationId xmlns:a16="http://schemas.microsoft.com/office/drawing/2014/main" id="{85836093-1185-F860-9AAC-6910A28CF5C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66368" y="1695333"/>
            <a:ext cx="435422" cy="416118"/>
          </a:xfrm>
          <a:prstGeom prst="rect">
            <a:avLst/>
          </a:prstGeom>
        </p:spPr>
      </p:pic>
      <p:pic>
        <p:nvPicPr>
          <p:cNvPr id="98" name="図 97">
            <a:extLst>
              <a:ext uri="{FF2B5EF4-FFF2-40B4-BE49-F238E27FC236}">
                <a16:creationId xmlns:a16="http://schemas.microsoft.com/office/drawing/2014/main" id="{0DB5D2B4-11E5-1A92-F5EE-AFC26E0CC10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36852" y="936202"/>
            <a:ext cx="435422" cy="416118"/>
          </a:xfrm>
          <a:prstGeom prst="rect">
            <a:avLst/>
          </a:prstGeom>
        </p:spPr>
      </p:pic>
      <p:pic>
        <p:nvPicPr>
          <p:cNvPr id="100" name="図 99">
            <a:extLst>
              <a:ext uri="{FF2B5EF4-FFF2-40B4-BE49-F238E27FC236}">
                <a16:creationId xmlns:a16="http://schemas.microsoft.com/office/drawing/2014/main" id="{82E1C7B6-59A5-9DE7-0BBA-4BF3F38803D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6852" y="1755505"/>
            <a:ext cx="396813" cy="416117"/>
          </a:xfrm>
          <a:prstGeom prst="rect">
            <a:avLst/>
          </a:prstGeom>
        </p:spPr>
      </p:pic>
      <p:pic>
        <p:nvPicPr>
          <p:cNvPr id="101" name="図 100">
            <a:extLst>
              <a:ext uri="{FF2B5EF4-FFF2-40B4-BE49-F238E27FC236}">
                <a16:creationId xmlns:a16="http://schemas.microsoft.com/office/drawing/2014/main" id="{86C607D9-88D3-5C6C-B9F8-1084E593D65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35099" y="952295"/>
            <a:ext cx="379654" cy="416118"/>
          </a:xfrm>
          <a:prstGeom prst="rect">
            <a:avLst/>
          </a:prstGeom>
        </p:spPr>
      </p:pic>
      <p:pic>
        <p:nvPicPr>
          <p:cNvPr id="102" name="図 101">
            <a:extLst>
              <a:ext uri="{FF2B5EF4-FFF2-40B4-BE49-F238E27FC236}">
                <a16:creationId xmlns:a16="http://schemas.microsoft.com/office/drawing/2014/main" id="{AF90A520-3F06-2D8B-840A-26B644304B1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82464" y="935981"/>
            <a:ext cx="435422" cy="416118"/>
          </a:xfrm>
          <a:prstGeom prst="rect">
            <a:avLst/>
          </a:prstGeom>
        </p:spPr>
      </p:pic>
      <p:pic>
        <p:nvPicPr>
          <p:cNvPr id="103" name="図 102">
            <a:extLst>
              <a:ext uri="{FF2B5EF4-FFF2-40B4-BE49-F238E27FC236}">
                <a16:creationId xmlns:a16="http://schemas.microsoft.com/office/drawing/2014/main" id="{07D2DE63-B9A5-FB65-037E-916AD25FD6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49547" y="1732617"/>
            <a:ext cx="435422" cy="416118"/>
          </a:xfrm>
          <a:prstGeom prst="rect">
            <a:avLst/>
          </a:prstGeom>
        </p:spPr>
      </p:pic>
      <p:pic>
        <p:nvPicPr>
          <p:cNvPr id="104" name="図 103">
            <a:extLst>
              <a:ext uri="{FF2B5EF4-FFF2-40B4-BE49-F238E27FC236}">
                <a16:creationId xmlns:a16="http://schemas.microsoft.com/office/drawing/2014/main" id="{7B83ABD9-C282-6A63-7ACD-2D9447C0E66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36328" y="935981"/>
            <a:ext cx="435422" cy="416118"/>
          </a:xfrm>
          <a:prstGeom prst="rect">
            <a:avLst/>
          </a:prstGeom>
        </p:spPr>
      </p:pic>
      <p:pic>
        <p:nvPicPr>
          <p:cNvPr id="28" name="図 27">
            <a:extLst>
              <a:ext uri="{FF2B5EF4-FFF2-40B4-BE49-F238E27FC236}">
                <a16:creationId xmlns:a16="http://schemas.microsoft.com/office/drawing/2014/main" id="{542BF558-F4AC-42F6-8A2E-53E2AEC53122}"/>
              </a:ext>
            </a:extLst>
          </p:cNvPr>
          <p:cNvPicPr>
            <a:picLocks noChangeAspect="1"/>
          </p:cNvPicPr>
          <p:nvPr/>
        </p:nvPicPr>
        <p:blipFill>
          <a:blip r:embed="rId21"/>
          <a:stretch>
            <a:fillRect/>
          </a:stretch>
        </p:blipFill>
        <p:spPr>
          <a:xfrm>
            <a:off x="-2175728" y="935982"/>
            <a:ext cx="473952" cy="466854"/>
          </a:xfrm>
          <a:prstGeom prst="rect">
            <a:avLst/>
          </a:prstGeom>
        </p:spPr>
      </p:pic>
      <p:pic>
        <p:nvPicPr>
          <p:cNvPr id="60" name="図 59">
            <a:extLst>
              <a:ext uri="{FF2B5EF4-FFF2-40B4-BE49-F238E27FC236}">
                <a16:creationId xmlns:a16="http://schemas.microsoft.com/office/drawing/2014/main" id="{CD371A29-DB21-C029-6970-CC1937ECFFE5}"/>
              </a:ext>
            </a:extLst>
          </p:cNvPr>
          <p:cNvPicPr>
            <a:picLocks noChangeAspect="1"/>
          </p:cNvPicPr>
          <p:nvPr/>
        </p:nvPicPr>
        <p:blipFill>
          <a:blip r:embed="rId22"/>
          <a:stretch>
            <a:fillRect/>
          </a:stretch>
        </p:blipFill>
        <p:spPr>
          <a:xfrm>
            <a:off x="-1736390" y="935981"/>
            <a:ext cx="475529" cy="4633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137</Words>
  <Application>Microsoft Office PowerPoint</Application>
  <PresentationFormat>ユーザー設定</PresentationFormat>
  <Paragraphs>39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筑紫AMゴシック</vt:lpstr>
      <vt:lpstr>Calibri</vt:lpstr>
      <vt:lpstr>Arial</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ベージュ　緑　青　ピンク　パステル　シンプル　かわいい　自己紹介　プレゼンテーション</dc:title>
  <dc:creator>鈴木琴</dc:creator>
  <cp:lastModifiedBy>琴 鈴木</cp:lastModifiedBy>
  <cp:revision>4</cp:revision>
  <cp:lastPrinted>2025-05-21T05:09:51Z</cp:lastPrinted>
  <dcterms:created xsi:type="dcterms:W3CDTF">2006-08-16T00:00:00Z</dcterms:created>
  <dcterms:modified xsi:type="dcterms:W3CDTF">2025-05-26T01:54:00Z</dcterms:modified>
  <dc:identifier>DAGnWLN1efg</dc:identifier>
</cp:coreProperties>
</file>